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sldIdLst>
    <p:sldId id="257" r:id="rId2"/>
    <p:sldId id="261" r:id="rId3"/>
    <p:sldId id="296" r:id="rId4"/>
    <p:sldId id="278" r:id="rId5"/>
    <p:sldId id="297" r:id="rId6"/>
    <p:sldId id="262" r:id="rId7"/>
    <p:sldId id="273" r:id="rId8"/>
    <p:sldId id="263" r:id="rId9"/>
    <p:sldId id="266" r:id="rId10"/>
    <p:sldId id="268" r:id="rId11"/>
    <p:sldId id="269" r:id="rId12"/>
    <p:sldId id="272" r:id="rId13"/>
    <p:sldId id="274" r:id="rId14"/>
    <p:sldId id="275" r:id="rId15"/>
    <p:sldId id="277" r:id="rId16"/>
    <p:sldId id="284" r:id="rId17"/>
    <p:sldId id="298" r:id="rId18"/>
    <p:sldId id="299" r:id="rId19"/>
    <p:sldId id="300" r:id="rId20"/>
    <p:sldId id="491" r:id="rId21"/>
    <p:sldId id="301" r:id="rId22"/>
    <p:sldId id="302" r:id="rId23"/>
    <p:sldId id="488" r:id="rId24"/>
    <p:sldId id="489" r:id="rId25"/>
    <p:sldId id="490" r:id="rId26"/>
    <p:sldId id="487" r:id="rId27"/>
    <p:sldId id="4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AAB9B5"/>
    <a:srgbClr val="8A260F"/>
    <a:srgbClr val="740000"/>
    <a:srgbClr val="D8812F"/>
    <a:srgbClr val="C76523"/>
    <a:srgbClr val="B24A17"/>
    <a:srgbClr val="EEB34A"/>
    <a:srgbClr val="8E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7082B0-4C45-4EE9-ACBD-9AD377D7BC20}" v="68" dt="2025-10-05T18:26:15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cellár" userId="7dd1e12b-24a8-4f54-ad19-5325777413a5" providerId="ADAL" clId="{BE7C1476-7F94-4F6E-A13E-04EC5CFE0FDB}"/>
    <pc:docChg chg="undo custSel addSld delSld modSld sldOrd">
      <pc:chgData name="Kancellár" userId="7dd1e12b-24a8-4f54-ad19-5325777413a5" providerId="ADAL" clId="{BE7C1476-7F94-4F6E-A13E-04EC5CFE0FDB}" dt="2025-10-05T18:27:06.696" v="5466" actId="47"/>
      <pc:docMkLst>
        <pc:docMk/>
      </pc:docMkLst>
      <pc:sldChg chg="modSp mod">
        <pc:chgData name="Kancellár" userId="7dd1e12b-24a8-4f54-ad19-5325777413a5" providerId="ADAL" clId="{BE7C1476-7F94-4F6E-A13E-04EC5CFE0FDB}" dt="2025-10-04T09:07:35.316" v="2791" actId="20577"/>
        <pc:sldMkLst>
          <pc:docMk/>
          <pc:sldMk cId="1505418854" sldId="257"/>
        </pc:sldMkLst>
        <pc:spChg chg="mod">
          <ac:chgData name="Kancellár" userId="7dd1e12b-24a8-4f54-ad19-5325777413a5" providerId="ADAL" clId="{BE7C1476-7F94-4F6E-A13E-04EC5CFE0FDB}" dt="2025-10-04T09:07:35.316" v="2791" actId="20577"/>
          <ac:spMkLst>
            <pc:docMk/>
            <pc:sldMk cId="1505418854" sldId="257"/>
            <ac:spMk id="4" creationId="{00000000-0000-0000-0000-000000000000}"/>
          </ac:spMkLst>
        </pc:spChg>
      </pc:sldChg>
      <pc:sldChg chg="addSp modSp mod ord">
        <pc:chgData name="Kancellár" userId="7dd1e12b-24a8-4f54-ad19-5325777413a5" providerId="ADAL" clId="{BE7C1476-7F94-4F6E-A13E-04EC5CFE0FDB}" dt="2025-10-04T09:08:35.778" v="2848" actId="20577"/>
        <pc:sldMkLst>
          <pc:docMk/>
          <pc:sldMk cId="4006072899" sldId="261"/>
        </pc:sldMkLst>
        <pc:spChg chg="add mod">
          <ac:chgData name="Kancellár" userId="7dd1e12b-24a8-4f54-ad19-5325777413a5" providerId="ADAL" clId="{BE7C1476-7F94-4F6E-A13E-04EC5CFE0FDB}" dt="2025-10-04T09:08:35.778" v="2848" actId="20577"/>
          <ac:spMkLst>
            <pc:docMk/>
            <pc:sldMk cId="4006072899" sldId="261"/>
            <ac:spMk id="2" creationId="{06C18A6C-0C9E-8EFA-45EF-E15DD15B91FA}"/>
          </ac:spMkLst>
        </pc:spChg>
        <pc:spChg chg="mod">
          <ac:chgData name="Kancellár" userId="7dd1e12b-24a8-4f54-ad19-5325777413a5" providerId="ADAL" clId="{BE7C1476-7F94-4F6E-A13E-04EC5CFE0FDB}" dt="2025-10-02T18:37:10.064" v="948" actId="20577"/>
          <ac:spMkLst>
            <pc:docMk/>
            <pc:sldMk cId="4006072899" sldId="261"/>
            <ac:spMk id="8" creationId="{C8E5EEAD-1427-4576-B8F8-C485CAE758A4}"/>
          </ac:spMkLst>
        </pc:spChg>
        <pc:spChg chg="mod">
          <ac:chgData name="Kancellár" userId="7dd1e12b-24a8-4f54-ad19-5325777413a5" providerId="ADAL" clId="{BE7C1476-7F94-4F6E-A13E-04EC5CFE0FDB}" dt="2025-10-02T18:38:07.345" v="953" actId="20577"/>
          <ac:spMkLst>
            <pc:docMk/>
            <pc:sldMk cId="4006072899" sldId="261"/>
            <ac:spMk id="10" creationId="{D87FAD12-8FEF-41B8-B478-8793FF9B485B}"/>
          </ac:spMkLst>
        </pc:spChg>
        <pc:spChg chg="mod">
          <ac:chgData name="Kancellár" userId="7dd1e12b-24a8-4f54-ad19-5325777413a5" providerId="ADAL" clId="{BE7C1476-7F94-4F6E-A13E-04EC5CFE0FDB}" dt="2025-10-02T18:31:57.110" v="621"/>
          <ac:spMkLst>
            <pc:docMk/>
            <pc:sldMk cId="4006072899" sldId="261"/>
            <ac:spMk id="14" creationId="{B9B92F0C-3A1D-438E-B581-C1A63389DAF6}"/>
          </ac:spMkLst>
        </pc:spChg>
        <pc:spChg chg="mod">
          <ac:chgData name="Kancellár" userId="7dd1e12b-24a8-4f54-ad19-5325777413a5" providerId="ADAL" clId="{BE7C1476-7F94-4F6E-A13E-04EC5CFE0FDB}" dt="2025-10-02T18:30:40.519" v="615"/>
          <ac:spMkLst>
            <pc:docMk/>
            <pc:sldMk cId="4006072899" sldId="261"/>
            <ac:spMk id="16" creationId="{C214C1BB-D845-4DB6-B4FC-B7AD5F5E0C3D}"/>
          </ac:spMkLst>
        </pc:spChg>
        <pc:spChg chg="mod">
          <ac:chgData name="Kancellár" userId="7dd1e12b-24a8-4f54-ad19-5325777413a5" providerId="ADAL" clId="{BE7C1476-7F94-4F6E-A13E-04EC5CFE0FDB}" dt="2025-10-02T18:33:23.991" v="688" actId="20577"/>
          <ac:spMkLst>
            <pc:docMk/>
            <pc:sldMk cId="4006072899" sldId="261"/>
            <ac:spMk id="19" creationId="{0D9ADD0F-E05E-4B0E-9D9D-545FD755D7AE}"/>
          </ac:spMkLst>
        </pc:spChg>
        <pc:spChg chg="mod">
          <ac:chgData name="Kancellár" userId="7dd1e12b-24a8-4f54-ad19-5325777413a5" providerId="ADAL" clId="{BE7C1476-7F94-4F6E-A13E-04EC5CFE0FDB}" dt="2025-10-02T18:31:43.380" v="619" actId="1076"/>
          <ac:spMkLst>
            <pc:docMk/>
            <pc:sldMk cId="4006072899" sldId="261"/>
            <ac:spMk id="22" creationId="{7AC3CD29-F076-493E-E82C-BC3B8D2464FB}"/>
          </ac:spMkLst>
        </pc:spChg>
        <pc:spChg chg="mod">
          <ac:chgData name="Kancellár" userId="7dd1e12b-24a8-4f54-ad19-5325777413a5" providerId="ADAL" clId="{BE7C1476-7F94-4F6E-A13E-04EC5CFE0FDB}" dt="2025-10-02T18:32:05.480" v="622" actId="6549"/>
          <ac:spMkLst>
            <pc:docMk/>
            <pc:sldMk cId="4006072899" sldId="261"/>
            <ac:spMk id="25" creationId="{4B7A2AC3-C7A0-ECB4-4710-AC7B721A0CE1}"/>
          </ac:spMkLst>
        </pc:spChg>
        <pc:spChg chg="mod">
          <ac:chgData name="Kancellár" userId="7dd1e12b-24a8-4f54-ad19-5325777413a5" providerId="ADAL" clId="{BE7C1476-7F94-4F6E-A13E-04EC5CFE0FDB}" dt="2025-10-02T18:37:45.379" v="952" actId="1076"/>
          <ac:spMkLst>
            <pc:docMk/>
            <pc:sldMk cId="4006072899" sldId="261"/>
            <ac:spMk id="68" creationId="{1411656D-4971-4CC0-9065-8DA32BB8740B}"/>
          </ac:spMkLst>
        </pc:spChg>
      </pc:sldChg>
      <pc:sldChg chg="modSp mod">
        <pc:chgData name="Kancellár" userId="7dd1e12b-24a8-4f54-ad19-5325777413a5" providerId="ADAL" clId="{BE7C1476-7F94-4F6E-A13E-04EC5CFE0FDB}" dt="2025-10-03T07:18:37.771" v="2527" actId="6549"/>
        <pc:sldMkLst>
          <pc:docMk/>
          <pc:sldMk cId="1653945479" sldId="262"/>
        </pc:sldMkLst>
        <pc:spChg chg="mod">
          <ac:chgData name="Kancellár" userId="7dd1e12b-24a8-4f54-ad19-5325777413a5" providerId="ADAL" clId="{BE7C1476-7F94-4F6E-A13E-04EC5CFE0FDB}" dt="2025-09-29T13:08:30.205" v="608" actId="1076"/>
          <ac:spMkLst>
            <pc:docMk/>
            <pc:sldMk cId="1653945479" sldId="262"/>
            <ac:spMk id="4" creationId="{00000000-0000-0000-0000-000000000000}"/>
          </ac:spMkLst>
        </pc:spChg>
        <pc:spChg chg="mod">
          <ac:chgData name="Kancellár" userId="7dd1e12b-24a8-4f54-ad19-5325777413a5" providerId="ADAL" clId="{BE7C1476-7F94-4F6E-A13E-04EC5CFE0FDB}" dt="2025-10-03T07:18:37.771" v="2527" actId="6549"/>
          <ac:spMkLst>
            <pc:docMk/>
            <pc:sldMk cId="1653945479" sldId="262"/>
            <ac:spMk id="7" creationId="{00000000-0000-0000-0000-000000000000}"/>
          </ac:spMkLst>
        </pc:spChg>
      </pc:sldChg>
      <pc:sldChg chg="modSp mod">
        <pc:chgData name="Kancellár" userId="7dd1e12b-24a8-4f54-ad19-5325777413a5" providerId="ADAL" clId="{BE7C1476-7F94-4F6E-A13E-04EC5CFE0FDB}" dt="2025-10-04T09:17:54.507" v="3163" actId="6549"/>
        <pc:sldMkLst>
          <pc:docMk/>
          <pc:sldMk cId="2141849548" sldId="274"/>
        </pc:sldMkLst>
        <pc:spChg chg="mod">
          <ac:chgData name="Kancellár" userId="7dd1e12b-24a8-4f54-ad19-5325777413a5" providerId="ADAL" clId="{BE7C1476-7F94-4F6E-A13E-04EC5CFE0FDB}" dt="2025-10-04T09:17:54.507" v="3163" actId="6549"/>
          <ac:spMkLst>
            <pc:docMk/>
            <pc:sldMk cId="2141849548" sldId="274"/>
            <ac:spMk id="7" creationId="{00000000-0000-0000-0000-000000000000}"/>
          </ac:spMkLst>
        </pc:spChg>
      </pc:sldChg>
      <pc:sldChg chg="modSp mod">
        <pc:chgData name="Kancellár" userId="7dd1e12b-24a8-4f54-ad19-5325777413a5" providerId="ADAL" clId="{BE7C1476-7F94-4F6E-A13E-04EC5CFE0FDB}" dt="2025-09-29T13:00:03.476" v="522" actId="20577"/>
        <pc:sldMkLst>
          <pc:docMk/>
          <pc:sldMk cId="4005506112" sldId="275"/>
        </pc:sldMkLst>
        <pc:spChg chg="mod">
          <ac:chgData name="Kancellár" userId="7dd1e12b-24a8-4f54-ad19-5325777413a5" providerId="ADAL" clId="{BE7C1476-7F94-4F6E-A13E-04EC5CFE0FDB}" dt="2025-09-29T13:00:03.476" v="522" actId="20577"/>
          <ac:spMkLst>
            <pc:docMk/>
            <pc:sldMk cId="4005506112" sldId="275"/>
            <ac:spMk id="2" creationId="{00000000-0000-0000-0000-000000000000}"/>
          </ac:spMkLst>
        </pc:spChg>
      </pc:sldChg>
      <pc:sldChg chg="modSp del mod">
        <pc:chgData name="Kancellár" userId="7dd1e12b-24a8-4f54-ad19-5325777413a5" providerId="ADAL" clId="{BE7C1476-7F94-4F6E-A13E-04EC5CFE0FDB}" dt="2025-09-29T13:02:08.221" v="544" actId="47"/>
        <pc:sldMkLst>
          <pc:docMk/>
          <pc:sldMk cId="828075908" sldId="276"/>
        </pc:sldMkLst>
      </pc:sldChg>
      <pc:sldChg chg="modSp mod">
        <pc:chgData name="Kancellár" userId="7dd1e12b-24a8-4f54-ad19-5325777413a5" providerId="ADAL" clId="{BE7C1476-7F94-4F6E-A13E-04EC5CFE0FDB}" dt="2025-09-29T13:01:23.080" v="543" actId="20577"/>
        <pc:sldMkLst>
          <pc:docMk/>
          <pc:sldMk cId="4107833425" sldId="277"/>
        </pc:sldMkLst>
        <pc:spChg chg="mod">
          <ac:chgData name="Kancellár" userId="7dd1e12b-24a8-4f54-ad19-5325777413a5" providerId="ADAL" clId="{BE7C1476-7F94-4F6E-A13E-04EC5CFE0FDB}" dt="2025-09-29T13:01:23.080" v="543" actId="20577"/>
          <ac:spMkLst>
            <pc:docMk/>
            <pc:sldMk cId="4107833425" sldId="277"/>
            <ac:spMk id="2" creationId="{00000000-0000-0000-0000-000000000000}"/>
          </ac:spMkLst>
        </pc:spChg>
      </pc:sldChg>
      <pc:sldChg chg="addSp delSp modSp mod ord">
        <pc:chgData name="Kancellár" userId="7dd1e12b-24a8-4f54-ad19-5325777413a5" providerId="ADAL" clId="{BE7C1476-7F94-4F6E-A13E-04EC5CFE0FDB}" dt="2025-10-05T11:26:36.451" v="3811" actId="1076"/>
        <pc:sldMkLst>
          <pc:docMk/>
          <pc:sldMk cId="3209248412" sldId="278"/>
        </pc:sldMkLst>
        <pc:spChg chg="add mod">
          <ac:chgData name="Kancellár" userId="7dd1e12b-24a8-4f54-ad19-5325777413a5" providerId="ADAL" clId="{BE7C1476-7F94-4F6E-A13E-04EC5CFE0FDB}" dt="2025-10-04T09:09:51.483" v="2851" actId="207"/>
          <ac:spMkLst>
            <pc:docMk/>
            <pc:sldMk cId="3209248412" sldId="278"/>
            <ac:spMk id="4" creationId="{4C168CB3-839E-5675-5BFE-7871F3521CB0}"/>
          </ac:spMkLst>
        </pc:spChg>
        <pc:spChg chg="add mod">
          <ac:chgData name="Kancellár" userId="7dd1e12b-24a8-4f54-ad19-5325777413a5" providerId="ADAL" clId="{BE7C1476-7F94-4F6E-A13E-04EC5CFE0FDB}" dt="2025-10-05T11:26:36.451" v="3811" actId="1076"/>
          <ac:spMkLst>
            <pc:docMk/>
            <pc:sldMk cId="3209248412" sldId="278"/>
            <ac:spMk id="10" creationId="{76F65B7F-9C1D-8F33-5D6A-0951B8B86406}"/>
          </ac:spMkLst>
        </pc:spChg>
        <pc:picChg chg="mod modCrop">
          <ac:chgData name="Kancellár" userId="7dd1e12b-24a8-4f54-ad19-5325777413a5" providerId="ADAL" clId="{BE7C1476-7F94-4F6E-A13E-04EC5CFE0FDB}" dt="2025-10-04T09:10:27.218" v="2854" actId="14100"/>
          <ac:picMkLst>
            <pc:docMk/>
            <pc:sldMk cId="3209248412" sldId="278"/>
            <ac:picMk id="3" creationId="{00000000-0000-0000-0000-000000000000}"/>
          </ac:picMkLst>
        </pc:picChg>
      </pc:sldChg>
      <pc:sldChg chg="del">
        <pc:chgData name="Kancellár" userId="7dd1e12b-24a8-4f54-ad19-5325777413a5" providerId="ADAL" clId="{BE7C1476-7F94-4F6E-A13E-04EC5CFE0FDB}" dt="2025-10-02T19:09:59.239" v="2397" actId="47"/>
        <pc:sldMkLst>
          <pc:docMk/>
          <pc:sldMk cId="2657465556" sldId="279"/>
        </pc:sldMkLst>
      </pc:sldChg>
      <pc:sldChg chg="del">
        <pc:chgData name="Kancellár" userId="7dd1e12b-24a8-4f54-ad19-5325777413a5" providerId="ADAL" clId="{BE7C1476-7F94-4F6E-A13E-04EC5CFE0FDB}" dt="2025-10-02T19:10:00.434" v="2398" actId="47"/>
        <pc:sldMkLst>
          <pc:docMk/>
          <pc:sldMk cId="1621406842" sldId="282"/>
        </pc:sldMkLst>
      </pc:sldChg>
      <pc:sldChg chg="addSp modSp mod">
        <pc:chgData name="Kancellár" userId="7dd1e12b-24a8-4f54-ad19-5325777413a5" providerId="ADAL" clId="{BE7C1476-7F94-4F6E-A13E-04EC5CFE0FDB}" dt="2025-10-04T09:15:15.515" v="3092" actId="20577"/>
        <pc:sldMkLst>
          <pc:docMk/>
          <pc:sldMk cId="3150316867" sldId="284"/>
        </pc:sldMkLst>
        <pc:spChg chg="add mod">
          <ac:chgData name="Kancellár" userId="7dd1e12b-24a8-4f54-ad19-5325777413a5" providerId="ADAL" clId="{BE7C1476-7F94-4F6E-A13E-04EC5CFE0FDB}" dt="2025-10-04T09:15:15.515" v="3092" actId="20577"/>
          <ac:spMkLst>
            <pc:docMk/>
            <pc:sldMk cId="3150316867" sldId="284"/>
            <ac:spMk id="2" creationId="{609E3F82-4ADA-ADAC-DCD0-00EA04C50022}"/>
          </ac:spMkLst>
        </pc:spChg>
        <pc:spChg chg="mod">
          <ac:chgData name="Kancellár" userId="7dd1e12b-24a8-4f54-ad19-5325777413a5" providerId="ADAL" clId="{BE7C1476-7F94-4F6E-A13E-04EC5CFE0FDB}" dt="2025-10-02T19:13:45.904" v="2404" actId="113"/>
          <ac:spMkLst>
            <pc:docMk/>
            <pc:sldMk cId="3150316867" sldId="284"/>
            <ac:spMk id="4" creationId="{CA6821C5-E013-D537-65A4-7157761343C5}"/>
          </ac:spMkLst>
        </pc:spChg>
        <pc:picChg chg="mod">
          <ac:chgData name="Kancellár" userId="7dd1e12b-24a8-4f54-ad19-5325777413a5" providerId="ADAL" clId="{BE7C1476-7F94-4F6E-A13E-04EC5CFE0FDB}" dt="2025-10-04T09:13:43.628" v="2939" actId="1076"/>
          <ac:picMkLst>
            <pc:docMk/>
            <pc:sldMk cId="3150316867" sldId="284"/>
            <ac:picMk id="6" creationId="{3274CD68-B1AC-3597-B214-36915D87E7CB}"/>
          </ac:picMkLst>
        </pc:picChg>
      </pc:sldChg>
      <pc:sldChg chg="addSp delSp modSp del mod">
        <pc:chgData name="Kancellár" userId="7dd1e12b-24a8-4f54-ad19-5325777413a5" providerId="ADAL" clId="{BE7C1476-7F94-4F6E-A13E-04EC5CFE0FDB}" dt="2025-10-05T11:49:29.108" v="5065" actId="47"/>
        <pc:sldMkLst>
          <pc:docMk/>
          <pc:sldMk cId="0" sldId="285"/>
        </pc:sldMkLst>
        <pc:picChg chg="add del mod">
          <ac:chgData name="Kancellár" userId="7dd1e12b-24a8-4f54-ad19-5325777413a5" providerId="ADAL" clId="{BE7C1476-7F94-4F6E-A13E-04EC5CFE0FDB}" dt="2025-10-05T11:48:55.683" v="5061" actId="21"/>
          <ac:picMkLst>
            <pc:docMk/>
            <pc:sldMk cId="0" sldId="285"/>
            <ac:picMk id="1026" creationId="{0AD232BA-89AC-6189-8DF4-72625D4AF6B1}"/>
          </ac:picMkLst>
        </pc:picChg>
      </pc:sldChg>
      <pc:sldChg chg="delSp modSp del mod">
        <pc:chgData name="Kancellár" userId="7dd1e12b-24a8-4f54-ad19-5325777413a5" providerId="ADAL" clId="{BE7C1476-7F94-4F6E-A13E-04EC5CFE0FDB}" dt="2025-10-05T11:49:36.341" v="5066" actId="47"/>
        <pc:sldMkLst>
          <pc:docMk/>
          <pc:sldMk cId="0" sldId="286"/>
        </pc:sldMkLst>
      </pc:sldChg>
      <pc:sldChg chg="delSp modSp del mod">
        <pc:chgData name="Kancellár" userId="7dd1e12b-24a8-4f54-ad19-5325777413a5" providerId="ADAL" clId="{BE7C1476-7F94-4F6E-A13E-04EC5CFE0FDB}" dt="2025-10-05T11:59:07.374" v="5142" actId="47"/>
        <pc:sldMkLst>
          <pc:docMk/>
          <pc:sldMk cId="0" sldId="287"/>
        </pc:sldMkLst>
      </pc:sldChg>
      <pc:sldChg chg="delSp modSp del mod">
        <pc:chgData name="Kancellár" userId="7dd1e12b-24a8-4f54-ad19-5325777413a5" providerId="ADAL" clId="{BE7C1476-7F94-4F6E-A13E-04EC5CFE0FDB}" dt="2025-10-05T11:59:09.230" v="5143" actId="47"/>
        <pc:sldMkLst>
          <pc:docMk/>
          <pc:sldMk cId="0" sldId="288"/>
        </pc:sldMkLst>
      </pc:sldChg>
      <pc:sldChg chg="delSp modSp del mod">
        <pc:chgData name="Kancellár" userId="7dd1e12b-24a8-4f54-ad19-5325777413a5" providerId="ADAL" clId="{BE7C1476-7F94-4F6E-A13E-04EC5CFE0FDB}" dt="2025-10-05T11:59:11.843" v="5144" actId="47"/>
        <pc:sldMkLst>
          <pc:docMk/>
          <pc:sldMk cId="0" sldId="289"/>
        </pc:sldMkLst>
      </pc:sldChg>
      <pc:sldChg chg="delSp modSp del mod">
        <pc:chgData name="Kancellár" userId="7dd1e12b-24a8-4f54-ad19-5325777413a5" providerId="ADAL" clId="{BE7C1476-7F94-4F6E-A13E-04EC5CFE0FDB}" dt="2025-10-05T11:59:13.111" v="5145" actId="47"/>
        <pc:sldMkLst>
          <pc:docMk/>
          <pc:sldMk cId="0" sldId="290"/>
        </pc:sldMkLst>
        <pc:spChg chg="mod">
          <ac:chgData name="Kancellár" userId="7dd1e12b-24a8-4f54-ad19-5325777413a5" providerId="ADAL" clId="{BE7C1476-7F94-4F6E-A13E-04EC5CFE0FDB}" dt="2025-10-05T11:50:07.583" v="5067" actId="21"/>
          <ac:spMkLst>
            <pc:docMk/>
            <pc:sldMk cId="0" sldId="290"/>
            <ac:spMk id="3" creationId="{00000000-0000-0000-0000-000000000000}"/>
          </ac:spMkLst>
        </pc:spChg>
      </pc:sldChg>
      <pc:sldChg chg="delSp modSp del mod">
        <pc:chgData name="Kancellár" userId="7dd1e12b-24a8-4f54-ad19-5325777413a5" providerId="ADAL" clId="{BE7C1476-7F94-4F6E-A13E-04EC5CFE0FDB}" dt="2025-10-03T07:25:47.447" v="2786" actId="47"/>
        <pc:sldMkLst>
          <pc:docMk/>
          <pc:sldMk cId="0" sldId="291"/>
        </pc:sldMkLst>
      </pc:sldChg>
      <pc:sldChg chg="delSp modSp del mod">
        <pc:chgData name="Kancellár" userId="7dd1e12b-24a8-4f54-ad19-5325777413a5" providerId="ADAL" clId="{BE7C1476-7F94-4F6E-A13E-04EC5CFE0FDB}" dt="2025-10-05T18:26:51.290" v="5465" actId="47"/>
        <pc:sldMkLst>
          <pc:docMk/>
          <pc:sldMk cId="0" sldId="292"/>
        </pc:sldMkLst>
        <pc:spChg chg="mod">
          <ac:chgData name="Kancellár" userId="7dd1e12b-24a8-4f54-ad19-5325777413a5" providerId="ADAL" clId="{BE7C1476-7F94-4F6E-A13E-04EC5CFE0FDB}" dt="2025-09-29T13:06:49.251" v="603" actId="790"/>
          <ac:spMkLst>
            <pc:docMk/>
            <pc:sldMk cId="0" sldId="292"/>
            <ac:spMk id="3" creationId="{00000000-0000-0000-0000-000000000000}"/>
          </ac:spMkLst>
        </pc:spChg>
      </pc:sldChg>
      <pc:sldChg chg="delSp modSp del mod">
        <pc:chgData name="Kancellár" userId="7dd1e12b-24a8-4f54-ad19-5325777413a5" providerId="ADAL" clId="{BE7C1476-7F94-4F6E-A13E-04EC5CFE0FDB}" dt="2025-10-05T18:25:31.377" v="5458" actId="47"/>
        <pc:sldMkLst>
          <pc:docMk/>
          <pc:sldMk cId="0" sldId="293"/>
        </pc:sldMkLst>
        <pc:spChg chg="mod">
          <ac:chgData name="Kancellár" userId="7dd1e12b-24a8-4f54-ad19-5325777413a5" providerId="ADAL" clId="{BE7C1476-7F94-4F6E-A13E-04EC5CFE0FDB}" dt="2025-10-05T12:13:33.141" v="5320" actId="21"/>
          <ac:spMkLst>
            <pc:docMk/>
            <pc:sldMk cId="0" sldId="293"/>
            <ac:spMk id="3" creationId="{00000000-0000-0000-0000-000000000000}"/>
          </ac:spMkLst>
        </pc:spChg>
      </pc:sldChg>
      <pc:sldChg chg="delSp del mod">
        <pc:chgData name="Kancellár" userId="7dd1e12b-24a8-4f54-ad19-5325777413a5" providerId="ADAL" clId="{BE7C1476-7F94-4F6E-A13E-04EC5CFE0FDB}" dt="2025-09-29T13:05:03.045" v="585" actId="2696"/>
        <pc:sldMkLst>
          <pc:docMk/>
          <pc:sldMk cId="0" sldId="294"/>
        </pc:sldMkLst>
      </pc:sldChg>
      <pc:sldChg chg="modSp add del mod ord">
        <pc:chgData name="Kancellár" userId="7dd1e12b-24a8-4f54-ad19-5325777413a5" providerId="ADAL" clId="{BE7C1476-7F94-4F6E-A13E-04EC5CFE0FDB}" dt="2025-10-05T18:25:35.324" v="5459" actId="47"/>
        <pc:sldMkLst>
          <pc:docMk/>
          <pc:sldMk cId="3120991753" sldId="294"/>
        </pc:sldMkLst>
        <pc:spChg chg="mod">
          <ac:chgData name="Kancellár" userId="7dd1e12b-24a8-4f54-ad19-5325777413a5" providerId="ADAL" clId="{BE7C1476-7F94-4F6E-A13E-04EC5CFE0FDB}" dt="2025-10-05T12:14:19.479" v="5326" actId="21"/>
          <ac:spMkLst>
            <pc:docMk/>
            <pc:sldMk cId="3120991753" sldId="294"/>
            <ac:spMk id="3" creationId="{00000000-0000-0000-0000-000000000000}"/>
          </ac:spMkLst>
        </pc:spChg>
      </pc:sldChg>
      <pc:sldChg chg="delSp del mod">
        <pc:chgData name="Kancellár" userId="7dd1e12b-24a8-4f54-ad19-5325777413a5" providerId="ADAL" clId="{BE7C1476-7F94-4F6E-A13E-04EC5CFE0FDB}" dt="2025-09-29T13:05:03.045" v="585" actId="2696"/>
        <pc:sldMkLst>
          <pc:docMk/>
          <pc:sldMk cId="0" sldId="295"/>
        </pc:sldMkLst>
      </pc:sldChg>
      <pc:sldChg chg="modSp add del mod">
        <pc:chgData name="Kancellár" userId="7dd1e12b-24a8-4f54-ad19-5325777413a5" providerId="ADAL" clId="{BE7C1476-7F94-4F6E-A13E-04EC5CFE0FDB}" dt="2025-10-05T11:48:33.624" v="5058" actId="47"/>
        <pc:sldMkLst>
          <pc:docMk/>
          <pc:sldMk cId="3972654923" sldId="295"/>
        </pc:sldMkLst>
      </pc:sldChg>
      <pc:sldChg chg="addSp delSp modSp add mod ord">
        <pc:chgData name="Kancellár" userId="7dd1e12b-24a8-4f54-ad19-5325777413a5" providerId="ADAL" clId="{BE7C1476-7F94-4F6E-A13E-04EC5CFE0FDB}" dt="2025-10-05T11:26:23.891" v="3810" actId="20577"/>
        <pc:sldMkLst>
          <pc:docMk/>
          <pc:sldMk cId="3480361959" sldId="296"/>
        </pc:sldMkLst>
        <pc:spChg chg="mod">
          <ac:chgData name="Kancellár" userId="7dd1e12b-24a8-4f54-ad19-5325777413a5" providerId="ADAL" clId="{BE7C1476-7F94-4F6E-A13E-04EC5CFE0FDB}" dt="2025-10-04T09:12:20.518" v="2920" actId="20577"/>
          <ac:spMkLst>
            <pc:docMk/>
            <pc:sldMk cId="3480361959" sldId="296"/>
            <ac:spMk id="2" creationId="{81BC359B-8278-4DA4-8DBD-40F3A8531106}"/>
          </ac:spMkLst>
        </pc:spChg>
        <pc:spChg chg="mod">
          <ac:chgData name="Kancellár" userId="7dd1e12b-24a8-4f54-ad19-5325777413a5" providerId="ADAL" clId="{BE7C1476-7F94-4F6E-A13E-04EC5CFE0FDB}" dt="2025-10-05T11:26:23.891" v="3810" actId="20577"/>
          <ac:spMkLst>
            <pc:docMk/>
            <pc:sldMk cId="3480361959" sldId="296"/>
            <ac:spMk id="7" creationId="{F02134C0-EE06-709D-CEEB-59F7603AED42}"/>
          </ac:spMkLst>
        </pc:spChg>
        <pc:picChg chg="del">
          <ac:chgData name="Kancellár" userId="7dd1e12b-24a8-4f54-ad19-5325777413a5" providerId="ADAL" clId="{BE7C1476-7F94-4F6E-A13E-04EC5CFE0FDB}" dt="2025-10-04T09:10:47.129" v="2857" actId="478"/>
          <ac:picMkLst>
            <pc:docMk/>
            <pc:sldMk cId="3480361959" sldId="296"/>
            <ac:picMk id="3" creationId="{C28360B6-CBB0-0B02-7C3D-0C436831E912}"/>
          </ac:picMkLst>
        </pc:picChg>
        <pc:picChg chg="add mod">
          <ac:chgData name="Kancellár" userId="7dd1e12b-24a8-4f54-ad19-5325777413a5" providerId="ADAL" clId="{BE7C1476-7F94-4F6E-A13E-04EC5CFE0FDB}" dt="2025-10-04T09:10:48.158" v="2858"/>
          <ac:picMkLst>
            <pc:docMk/>
            <pc:sldMk cId="3480361959" sldId="296"/>
            <ac:picMk id="4" creationId="{0C3BDC3A-368B-BD78-872C-BD81CA3347B1}"/>
          </ac:picMkLst>
        </pc:picChg>
      </pc:sldChg>
      <pc:sldChg chg="modSp add del mod">
        <pc:chgData name="Kancellár" userId="7dd1e12b-24a8-4f54-ad19-5325777413a5" providerId="ADAL" clId="{BE7C1476-7F94-4F6E-A13E-04EC5CFE0FDB}" dt="2025-10-02T18:59:02.187" v="1775" actId="47"/>
        <pc:sldMkLst>
          <pc:docMk/>
          <pc:sldMk cId="2340090050" sldId="297"/>
        </pc:sldMkLst>
      </pc:sldChg>
      <pc:sldChg chg="addSp delSp modSp add mod">
        <pc:chgData name="Kancellár" userId="7dd1e12b-24a8-4f54-ad19-5325777413a5" providerId="ADAL" clId="{BE7C1476-7F94-4F6E-A13E-04EC5CFE0FDB}" dt="2025-10-05T11:24:57.541" v="3763" actId="20577"/>
        <pc:sldMkLst>
          <pc:docMk/>
          <pc:sldMk cId="4063216438" sldId="297"/>
        </pc:sldMkLst>
        <pc:spChg chg="del">
          <ac:chgData name="Kancellár" userId="7dd1e12b-24a8-4f54-ad19-5325777413a5" providerId="ADAL" clId="{BE7C1476-7F94-4F6E-A13E-04EC5CFE0FDB}" dt="2025-10-04T09:11:00.673" v="2859" actId="478"/>
          <ac:spMkLst>
            <pc:docMk/>
            <pc:sldMk cId="4063216438" sldId="297"/>
            <ac:spMk id="4" creationId="{41CB8735-6AD8-CBBA-216B-319B0B1CF9AD}"/>
          </ac:spMkLst>
        </pc:spChg>
        <pc:spChg chg="add mod">
          <ac:chgData name="Kancellár" userId="7dd1e12b-24a8-4f54-ad19-5325777413a5" providerId="ADAL" clId="{BE7C1476-7F94-4F6E-A13E-04EC5CFE0FDB}" dt="2025-10-04T09:11:01.184" v="2860"/>
          <ac:spMkLst>
            <pc:docMk/>
            <pc:sldMk cId="4063216438" sldId="297"/>
            <ac:spMk id="5" creationId="{158E32B8-4F5B-3DFE-B38A-6BC90A399C4A}"/>
          </ac:spMkLst>
        </pc:spChg>
        <pc:spChg chg="mod">
          <ac:chgData name="Kancellár" userId="7dd1e12b-24a8-4f54-ad19-5325777413a5" providerId="ADAL" clId="{BE7C1476-7F94-4F6E-A13E-04EC5CFE0FDB}" dt="2025-10-05T11:24:57.541" v="3763" actId="20577"/>
          <ac:spMkLst>
            <pc:docMk/>
            <pc:sldMk cId="4063216438" sldId="297"/>
            <ac:spMk id="10" creationId="{869EF5DD-CBEB-71B1-D35F-F9FFB755AE77}"/>
          </ac:spMkLst>
        </pc:spChg>
        <pc:picChg chg="add mod">
          <ac:chgData name="Kancellár" userId="7dd1e12b-24a8-4f54-ad19-5325777413a5" providerId="ADAL" clId="{BE7C1476-7F94-4F6E-A13E-04EC5CFE0FDB}" dt="2025-10-04T09:10:43.408" v="2856"/>
          <ac:picMkLst>
            <pc:docMk/>
            <pc:sldMk cId="4063216438" sldId="297"/>
            <ac:picMk id="2" creationId="{3B34343F-5C2C-A177-30B2-20799A44493F}"/>
          </ac:picMkLst>
        </pc:picChg>
        <pc:picChg chg="del">
          <ac:chgData name="Kancellár" userId="7dd1e12b-24a8-4f54-ad19-5325777413a5" providerId="ADAL" clId="{BE7C1476-7F94-4F6E-A13E-04EC5CFE0FDB}" dt="2025-10-04T09:10:42.407" v="2855" actId="478"/>
          <ac:picMkLst>
            <pc:docMk/>
            <pc:sldMk cId="4063216438" sldId="297"/>
            <ac:picMk id="3" creationId="{B4CBD413-517D-E94D-6B17-9EAF8B866A8D}"/>
          </ac:picMkLst>
        </pc:picChg>
      </pc:sldChg>
      <pc:sldChg chg="modSp add mod">
        <pc:chgData name="Kancellár" userId="7dd1e12b-24a8-4f54-ad19-5325777413a5" providerId="ADAL" clId="{BE7C1476-7F94-4F6E-A13E-04EC5CFE0FDB}" dt="2025-10-05T11:30:51.991" v="3972" actId="20577"/>
        <pc:sldMkLst>
          <pc:docMk/>
          <pc:sldMk cId="2457291209" sldId="298"/>
        </pc:sldMkLst>
        <pc:spChg chg="mod">
          <ac:chgData name="Kancellár" userId="7dd1e12b-24a8-4f54-ad19-5325777413a5" providerId="ADAL" clId="{BE7C1476-7F94-4F6E-A13E-04EC5CFE0FDB}" dt="2025-10-05T11:30:51.991" v="3972" actId="20577"/>
          <ac:spMkLst>
            <pc:docMk/>
            <pc:sldMk cId="2457291209" sldId="298"/>
            <ac:spMk id="2" creationId="{00000000-0000-0000-0000-000000000000}"/>
          </ac:spMkLst>
        </pc:spChg>
      </pc:sldChg>
      <pc:sldChg chg="modSp add mod">
        <pc:chgData name="Kancellár" userId="7dd1e12b-24a8-4f54-ad19-5325777413a5" providerId="ADAL" clId="{BE7C1476-7F94-4F6E-A13E-04EC5CFE0FDB}" dt="2025-10-05T11:31:21.601" v="3977" actId="20577"/>
        <pc:sldMkLst>
          <pc:docMk/>
          <pc:sldMk cId="3846319315" sldId="299"/>
        </pc:sldMkLst>
        <pc:spChg chg="mod">
          <ac:chgData name="Kancellár" userId="7dd1e12b-24a8-4f54-ad19-5325777413a5" providerId="ADAL" clId="{BE7C1476-7F94-4F6E-A13E-04EC5CFE0FDB}" dt="2025-10-05T11:31:21.601" v="3977" actId="20577"/>
          <ac:spMkLst>
            <pc:docMk/>
            <pc:sldMk cId="3846319315" sldId="299"/>
            <ac:spMk id="3" creationId="{FB61102F-AB5D-222D-F0C9-B6A72470F66E}"/>
          </ac:spMkLst>
        </pc:spChg>
        <pc:spChg chg="mod">
          <ac:chgData name="Kancellár" userId="7dd1e12b-24a8-4f54-ad19-5325777413a5" providerId="ADAL" clId="{BE7C1476-7F94-4F6E-A13E-04EC5CFE0FDB}" dt="2025-10-05T11:31:10.731" v="3974" actId="20577"/>
          <ac:spMkLst>
            <pc:docMk/>
            <pc:sldMk cId="3846319315" sldId="299"/>
            <ac:spMk id="5" creationId="{CFBF2BFD-C6F7-E67D-53B7-FD57B24C6C81}"/>
          </ac:spMkLst>
        </pc:spChg>
        <pc:spChg chg="mod">
          <ac:chgData name="Kancellár" userId="7dd1e12b-24a8-4f54-ad19-5325777413a5" providerId="ADAL" clId="{BE7C1476-7F94-4F6E-A13E-04EC5CFE0FDB}" dt="2025-10-05T11:31:00.926" v="3973" actId="20577"/>
          <ac:spMkLst>
            <pc:docMk/>
            <pc:sldMk cId="3846319315" sldId="299"/>
            <ac:spMk id="6" creationId="{662F24FD-0DF1-6B06-4573-8222AA220910}"/>
          </ac:spMkLst>
        </pc:spChg>
      </pc:sldChg>
      <pc:sldChg chg="modSp add mod">
        <pc:chgData name="Kancellár" userId="7dd1e12b-24a8-4f54-ad19-5325777413a5" providerId="ADAL" clId="{BE7C1476-7F94-4F6E-A13E-04EC5CFE0FDB}" dt="2025-10-05T11:35:42.139" v="4192" actId="20577"/>
        <pc:sldMkLst>
          <pc:docMk/>
          <pc:sldMk cId="462121279" sldId="300"/>
        </pc:sldMkLst>
        <pc:spChg chg="mod">
          <ac:chgData name="Kancellár" userId="7dd1e12b-24a8-4f54-ad19-5325777413a5" providerId="ADAL" clId="{BE7C1476-7F94-4F6E-A13E-04EC5CFE0FDB}" dt="2025-10-05T11:35:42.139" v="4192" actId="20577"/>
          <ac:spMkLst>
            <pc:docMk/>
            <pc:sldMk cId="462121279" sldId="300"/>
            <ac:spMk id="2" creationId="{9AC0A27C-C778-4563-56AD-88578D5EB9CD}"/>
          </ac:spMkLst>
        </pc:spChg>
      </pc:sldChg>
      <pc:sldChg chg="modSp add mod">
        <pc:chgData name="Kancellár" userId="7dd1e12b-24a8-4f54-ad19-5325777413a5" providerId="ADAL" clId="{BE7C1476-7F94-4F6E-A13E-04EC5CFE0FDB}" dt="2025-10-05T11:43:09.351" v="4790" actId="20577"/>
        <pc:sldMkLst>
          <pc:docMk/>
          <pc:sldMk cId="1608323695" sldId="301"/>
        </pc:sldMkLst>
        <pc:spChg chg="mod">
          <ac:chgData name="Kancellár" userId="7dd1e12b-24a8-4f54-ad19-5325777413a5" providerId="ADAL" clId="{BE7C1476-7F94-4F6E-A13E-04EC5CFE0FDB}" dt="2025-10-05T11:43:09.351" v="4790" actId="20577"/>
          <ac:spMkLst>
            <pc:docMk/>
            <pc:sldMk cId="1608323695" sldId="301"/>
            <ac:spMk id="2" creationId="{792E0889-FD38-07E6-7FD1-2724BF17EAC2}"/>
          </ac:spMkLst>
        </pc:spChg>
      </pc:sldChg>
      <pc:sldChg chg="modSp add mod">
        <pc:chgData name="Kancellár" userId="7dd1e12b-24a8-4f54-ad19-5325777413a5" providerId="ADAL" clId="{BE7C1476-7F94-4F6E-A13E-04EC5CFE0FDB}" dt="2025-10-05T18:20:55.456" v="5340" actId="20577"/>
        <pc:sldMkLst>
          <pc:docMk/>
          <pc:sldMk cId="244201795" sldId="302"/>
        </pc:sldMkLst>
        <pc:spChg chg="mod">
          <ac:chgData name="Kancellár" userId="7dd1e12b-24a8-4f54-ad19-5325777413a5" providerId="ADAL" clId="{BE7C1476-7F94-4F6E-A13E-04EC5CFE0FDB}" dt="2025-10-05T18:20:55.456" v="5340" actId="20577"/>
          <ac:spMkLst>
            <pc:docMk/>
            <pc:sldMk cId="244201795" sldId="302"/>
            <ac:spMk id="2" creationId="{355AC040-F0C0-6552-515D-25490B4D6744}"/>
          </ac:spMkLst>
        </pc:spChg>
        <pc:spChg chg="mod">
          <ac:chgData name="Kancellár" userId="7dd1e12b-24a8-4f54-ad19-5325777413a5" providerId="ADAL" clId="{BE7C1476-7F94-4F6E-A13E-04EC5CFE0FDB}" dt="2025-10-03T07:24:45.784" v="2783" actId="20577"/>
          <ac:spMkLst>
            <pc:docMk/>
            <pc:sldMk cId="244201795" sldId="302"/>
            <ac:spMk id="6" creationId="{93C989A5-E675-6901-CC34-57405BA74A3F}"/>
          </ac:spMkLst>
        </pc:spChg>
      </pc:sldChg>
      <pc:sldChg chg="delSp modSp add mod ord">
        <pc:chgData name="Kancellár" userId="7dd1e12b-24a8-4f54-ad19-5325777413a5" providerId="ADAL" clId="{BE7C1476-7F94-4F6E-A13E-04EC5CFE0FDB}" dt="2025-10-05T12:09:03.611" v="5246" actId="20577"/>
        <pc:sldMkLst>
          <pc:docMk/>
          <pc:sldMk cId="3116995765" sldId="486"/>
        </pc:sldMkLst>
        <pc:spChg chg="del mod">
          <ac:chgData name="Kancellár" userId="7dd1e12b-24a8-4f54-ad19-5325777413a5" providerId="ADAL" clId="{BE7C1476-7F94-4F6E-A13E-04EC5CFE0FDB}" dt="2025-10-05T12:08:56.670" v="5245" actId="478"/>
          <ac:spMkLst>
            <pc:docMk/>
            <pc:sldMk cId="3116995765" sldId="486"/>
            <ac:spMk id="3" creationId="{4A557BEF-B533-A00B-2465-B74F97DEAA99}"/>
          </ac:spMkLst>
        </pc:spChg>
        <pc:spChg chg="mod">
          <ac:chgData name="Kancellár" userId="7dd1e12b-24a8-4f54-ad19-5325777413a5" providerId="ADAL" clId="{BE7C1476-7F94-4F6E-A13E-04EC5CFE0FDB}" dt="2025-10-05T12:09:03.611" v="5246" actId="20577"/>
          <ac:spMkLst>
            <pc:docMk/>
            <pc:sldMk cId="3116995765" sldId="486"/>
            <ac:spMk id="5" creationId="{00000000-0000-0000-0000-000000000000}"/>
          </ac:spMkLst>
        </pc:spChg>
      </pc:sldChg>
      <pc:sldChg chg="add del">
        <pc:chgData name="Kancellár" userId="7dd1e12b-24a8-4f54-ad19-5325777413a5" providerId="ADAL" clId="{BE7C1476-7F94-4F6E-A13E-04EC5CFE0FDB}" dt="2025-10-04T09:13:05.407" v="2924"/>
        <pc:sldMkLst>
          <pc:docMk/>
          <pc:sldMk cId="465549525" sldId="487"/>
        </pc:sldMkLst>
      </pc:sldChg>
      <pc:sldChg chg="addSp delSp modSp add mod ord">
        <pc:chgData name="Kancellár" userId="7dd1e12b-24a8-4f54-ad19-5325777413a5" providerId="ADAL" clId="{BE7C1476-7F94-4F6E-A13E-04EC5CFE0FDB}" dt="2025-10-05T18:25:05.799" v="5457" actId="20578"/>
        <pc:sldMkLst>
          <pc:docMk/>
          <pc:sldMk cId="1210533362" sldId="487"/>
        </pc:sldMkLst>
        <pc:spChg chg="mod">
          <ac:chgData name="Kancellár" userId="7dd1e12b-24a8-4f54-ad19-5325777413a5" providerId="ADAL" clId="{BE7C1476-7F94-4F6E-A13E-04EC5CFE0FDB}" dt="2025-10-05T18:25:05.799" v="5457" actId="20578"/>
          <ac:spMkLst>
            <pc:docMk/>
            <pc:sldMk cId="1210533362" sldId="487"/>
            <ac:spMk id="2" creationId="{9A021EA8-5AE5-DB89-5A51-BFB3FFC5BB86}"/>
          </ac:spMkLst>
        </pc:spChg>
        <pc:spChg chg="mod">
          <ac:chgData name="Kancellár" userId="7dd1e12b-24a8-4f54-ad19-5325777413a5" providerId="ADAL" clId="{BE7C1476-7F94-4F6E-A13E-04EC5CFE0FDB}" dt="2025-10-05T12:12:57.229" v="5317" actId="20577"/>
          <ac:spMkLst>
            <pc:docMk/>
            <pc:sldMk cId="1210533362" sldId="487"/>
            <ac:spMk id="6" creationId="{A3A7D94C-A359-4ADE-09D5-A76A6C1E17BA}"/>
          </ac:spMkLst>
        </pc:spChg>
        <pc:picChg chg="del">
          <ac:chgData name="Kancellár" userId="7dd1e12b-24a8-4f54-ad19-5325777413a5" providerId="ADAL" clId="{BE7C1476-7F94-4F6E-A13E-04EC5CFE0FDB}" dt="2025-10-05T11:48:42.628" v="5059" actId="478"/>
          <ac:picMkLst>
            <pc:docMk/>
            <pc:sldMk cId="1210533362" sldId="487"/>
            <ac:picMk id="3" creationId="{D785A514-C097-EC6B-65F5-061282910A85}"/>
          </ac:picMkLst>
        </pc:picChg>
        <pc:picChg chg="add mod">
          <ac:chgData name="Kancellár" userId="7dd1e12b-24a8-4f54-ad19-5325777413a5" providerId="ADAL" clId="{BE7C1476-7F94-4F6E-A13E-04EC5CFE0FDB}" dt="2025-10-05T11:49:07.751" v="5064" actId="1076"/>
          <ac:picMkLst>
            <pc:docMk/>
            <pc:sldMk cId="1210533362" sldId="487"/>
            <ac:picMk id="1026" creationId="{0AD232BA-89AC-6189-8DF4-72625D4AF6B1}"/>
          </ac:picMkLst>
        </pc:picChg>
      </pc:sldChg>
      <pc:sldChg chg="add del">
        <pc:chgData name="Kancellár" userId="7dd1e12b-24a8-4f54-ad19-5325777413a5" providerId="ADAL" clId="{BE7C1476-7F94-4F6E-A13E-04EC5CFE0FDB}" dt="2025-10-04T09:12:55.882" v="2922"/>
        <pc:sldMkLst>
          <pc:docMk/>
          <pc:sldMk cId="3106862909" sldId="487"/>
        </pc:sldMkLst>
      </pc:sldChg>
      <pc:sldChg chg="addSp delSp modSp add mod">
        <pc:chgData name="Kancellár" userId="7dd1e12b-24a8-4f54-ad19-5325777413a5" providerId="ADAL" clId="{BE7C1476-7F94-4F6E-A13E-04EC5CFE0FDB}" dt="2025-10-05T18:22:02.176" v="5375" actId="1076"/>
        <pc:sldMkLst>
          <pc:docMk/>
          <pc:sldMk cId="4278867580" sldId="488"/>
        </pc:sldMkLst>
        <pc:spChg chg="mod">
          <ac:chgData name="Kancellár" userId="7dd1e12b-24a8-4f54-ad19-5325777413a5" providerId="ADAL" clId="{BE7C1476-7F94-4F6E-A13E-04EC5CFE0FDB}" dt="2025-10-05T11:50:58.860" v="5072" actId="6549"/>
          <ac:spMkLst>
            <pc:docMk/>
            <pc:sldMk cId="4278867580" sldId="488"/>
            <ac:spMk id="2" creationId="{D07DF67C-3FDE-9A70-2ED9-ABFFC98BD010}"/>
          </ac:spMkLst>
        </pc:spChg>
        <pc:spChg chg="add mod">
          <ac:chgData name="Kancellár" userId="7dd1e12b-24a8-4f54-ad19-5325777413a5" providerId="ADAL" clId="{BE7C1476-7F94-4F6E-A13E-04EC5CFE0FDB}" dt="2025-10-05T12:03:54.649" v="5189" actId="1076"/>
          <ac:spMkLst>
            <pc:docMk/>
            <pc:sldMk cId="4278867580" sldId="488"/>
            <ac:spMk id="4" creationId="{0F1BDC14-4171-959D-F686-8F57AEC43FA1}"/>
          </ac:spMkLst>
        </pc:spChg>
        <pc:spChg chg="mod">
          <ac:chgData name="Kancellár" userId="7dd1e12b-24a8-4f54-ad19-5325777413a5" providerId="ADAL" clId="{BE7C1476-7F94-4F6E-A13E-04EC5CFE0FDB}" dt="2025-10-05T18:21:16.190" v="5351" actId="20577"/>
          <ac:spMkLst>
            <pc:docMk/>
            <pc:sldMk cId="4278867580" sldId="488"/>
            <ac:spMk id="6" creationId="{E033AF7B-12E8-C2A2-8B47-5C638734039C}"/>
          </ac:spMkLst>
        </pc:spChg>
        <pc:spChg chg="add mod">
          <ac:chgData name="Kancellár" userId="7dd1e12b-24a8-4f54-ad19-5325777413a5" providerId="ADAL" clId="{BE7C1476-7F94-4F6E-A13E-04EC5CFE0FDB}" dt="2025-10-05T18:21:53.959" v="5374" actId="6549"/>
          <ac:spMkLst>
            <pc:docMk/>
            <pc:sldMk cId="4278867580" sldId="488"/>
            <ac:spMk id="7" creationId="{9377B8B4-3444-1548-3C53-A1F99FEADB5E}"/>
          </ac:spMkLst>
        </pc:spChg>
        <pc:spChg chg="add del mod">
          <ac:chgData name="Kancellár" userId="7dd1e12b-24a8-4f54-ad19-5325777413a5" providerId="ADAL" clId="{BE7C1476-7F94-4F6E-A13E-04EC5CFE0FDB}" dt="2025-10-05T11:58:19.712" v="5126" actId="478"/>
          <ac:spMkLst>
            <pc:docMk/>
            <pc:sldMk cId="4278867580" sldId="488"/>
            <ac:spMk id="9" creationId="{C3E3363B-AEF5-E74E-E6E3-E11B287329DE}"/>
          </ac:spMkLst>
        </pc:spChg>
        <pc:spChg chg="add mod">
          <ac:chgData name="Kancellár" userId="7dd1e12b-24a8-4f54-ad19-5325777413a5" providerId="ADAL" clId="{BE7C1476-7F94-4F6E-A13E-04EC5CFE0FDB}" dt="2025-10-05T18:22:02.176" v="5375" actId="1076"/>
          <ac:spMkLst>
            <pc:docMk/>
            <pc:sldMk cId="4278867580" sldId="488"/>
            <ac:spMk id="10" creationId="{DE6E6107-CF5D-ABCD-248A-13A13E1B5DA9}"/>
          </ac:spMkLst>
        </pc:spChg>
        <pc:picChg chg="del mod">
          <ac:chgData name="Kancellár" userId="7dd1e12b-24a8-4f54-ad19-5325777413a5" providerId="ADAL" clId="{BE7C1476-7F94-4F6E-A13E-04EC5CFE0FDB}" dt="2025-10-05T11:58:13.770" v="5125" actId="478"/>
          <ac:picMkLst>
            <pc:docMk/>
            <pc:sldMk cId="4278867580" sldId="488"/>
            <ac:picMk id="1026" creationId="{3D87DF4C-3CF0-9E4B-B2E6-9A2D6567B1B0}"/>
          </ac:picMkLst>
        </pc:picChg>
      </pc:sldChg>
      <pc:sldChg chg="addSp delSp modSp add mod">
        <pc:chgData name="Kancellár" userId="7dd1e12b-24a8-4f54-ad19-5325777413a5" providerId="ADAL" clId="{BE7C1476-7F94-4F6E-A13E-04EC5CFE0FDB}" dt="2025-10-05T18:24:01.668" v="5441" actId="20577"/>
        <pc:sldMkLst>
          <pc:docMk/>
          <pc:sldMk cId="2354361361" sldId="489"/>
        </pc:sldMkLst>
        <pc:spChg chg="add del mod">
          <ac:chgData name="Kancellár" userId="7dd1e12b-24a8-4f54-ad19-5325777413a5" providerId="ADAL" clId="{BE7C1476-7F94-4F6E-A13E-04EC5CFE0FDB}" dt="2025-10-05T12:03:06.540" v="5182" actId="21"/>
          <ac:spMkLst>
            <pc:docMk/>
            <pc:sldMk cId="2354361361" sldId="489"/>
            <ac:spMk id="3" creationId="{DE6E6107-CF5D-ABCD-248A-13A13E1B5DA9}"/>
          </ac:spMkLst>
        </pc:spChg>
        <pc:spChg chg="mod">
          <ac:chgData name="Kancellár" userId="7dd1e12b-24a8-4f54-ad19-5325777413a5" providerId="ADAL" clId="{BE7C1476-7F94-4F6E-A13E-04EC5CFE0FDB}" dt="2025-10-05T18:22:43.423" v="5392" actId="20577"/>
          <ac:spMkLst>
            <pc:docMk/>
            <pc:sldMk cId="2354361361" sldId="489"/>
            <ac:spMk id="4" creationId="{9D9D80E4-6364-CE7F-A214-14925F57C26D}"/>
          </ac:spMkLst>
        </pc:spChg>
        <pc:spChg chg="add del mod">
          <ac:chgData name="Kancellár" userId="7dd1e12b-24a8-4f54-ad19-5325777413a5" providerId="ADAL" clId="{BE7C1476-7F94-4F6E-A13E-04EC5CFE0FDB}" dt="2025-10-05T12:03:42.978" v="5186" actId="21"/>
          <ac:spMkLst>
            <pc:docMk/>
            <pc:sldMk cId="2354361361" sldId="489"/>
            <ac:spMk id="5" creationId="{DE6E6107-CF5D-ABCD-248A-13A13E1B5DA9}"/>
          </ac:spMkLst>
        </pc:spChg>
        <pc:spChg chg="del mod">
          <ac:chgData name="Kancellár" userId="7dd1e12b-24a8-4f54-ad19-5325777413a5" providerId="ADAL" clId="{BE7C1476-7F94-4F6E-A13E-04EC5CFE0FDB}" dt="2025-10-05T12:04:15.392" v="5192" actId="478"/>
          <ac:spMkLst>
            <pc:docMk/>
            <pc:sldMk cId="2354361361" sldId="489"/>
            <ac:spMk id="7" creationId="{10821590-FC39-D14E-1824-B9DE61F44C8F}"/>
          </ac:spMkLst>
        </pc:spChg>
        <pc:spChg chg="add mod">
          <ac:chgData name="Kancellár" userId="7dd1e12b-24a8-4f54-ad19-5325777413a5" providerId="ADAL" clId="{BE7C1476-7F94-4F6E-A13E-04EC5CFE0FDB}" dt="2025-10-05T12:10:42.547" v="5255" actId="1076"/>
          <ac:spMkLst>
            <pc:docMk/>
            <pc:sldMk cId="2354361361" sldId="489"/>
            <ac:spMk id="9" creationId="{AF135294-32C7-DCDD-AEA0-9B117BC4D710}"/>
          </ac:spMkLst>
        </pc:spChg>
        <pc:spChg chg="add mod">
          <ac:chgData name="Kancellár" userId="7dd1e12b-24a8-4f54-ad19-5325777413a5" providerId="ADAL" clId="{BE7C1476-7F94-4F6E-A13E-04EC5CFE0FDB}" dt="2025-10-05T18:24:01.668" v="5441" actId="20577"/>
          <ac:spMkLst>
            <pc:docMk/>
            <pc:sldMk cId="2354361361" sldId="489"/>
            <ac:spMk id="11" creationId="{5E46D4B2-6E15-DCC0-1C09-53D613FCA736}"/>
          </ac:spMkLst>
        </pc:spChg>
      </pc:sldChg>
      <pc:sldChg chg="addSp modSp add mod">
        <pc:chgData name="Kancellár" userId="7dd1e12b-24a8-4f54-ad19-5325777413a5" providerId="ADAL" clId="{BE7C1476-7F94-4F6E-A13E-04EC5CFE0FDB}" dt="2025-10-05T18:24:38.083" v="5455" actId="20577"/>
        <pc:sldMkLst>
          <pc:docMk/>
          <pc:sldMk cId="66269901" sldId="490"/>
        </pc:sldMkLst>
        <pc:spChg chg="mod">
          <ac:chgData name="Kancellár" userId="7dd1e12b-24a8-4f54-ad19-5325777413a5" providerId="ADAL" clId="{BE7C1476-7F94-4F6E-A13E-04EC5CFE0FDB}" dt="2025-10-05T12:08:36.765" v="5243" actId="20577"/>
          <ac:spMkLst>
            <pc:docMk/>
            <pc:sldMk cId="66269901" sldId="490"/>
            <ac:spMk id="4" creationId="{FA3BA858-5D58-69C5-63EE-E0EDA9983C24}"/>
          </ac:spMkLst>
        </pc:spChg>
        <pc:spChg chg="add mod">
          <ac:chgData name="Kancellár" userId="7dd1e12b-24a8-4f54-ad19-5325777413a5" providerId="ADAL" clId="{BE7C1476-7F94-4F6E-A13E-04EC5CFE0FDB}" dt="2025-10-05T18:24:38.083" v="5455" actId="20577"/>
          <ac:spMkLst>
            <pc:docMk/>
            <pc:sldMk cId="66269901" sldId="490"/>
            <ac:spMk id="5" creationId="{09544EB8-FE02-9355-1208-9A9D6E9115E6}"/>
          </ac:spMkLst>
        </pc:spChg>
        <pc:spChg chg="mod">
          <ac:chgData name="Kancellár" userId="7dd1e12b-24a8-4f54-ad19-5325777413a5" providerId="ADAL" clId="{BE7C1476-7F94-4F6E-A13E-04EC5CFE0FDB}" dt="2025-10-05T12:07:08.859" v="5215" actId="1076"/>
          <ac:spMkLst>
            <pc:docMk/>
            <pc:sldMk cId="66269901" sldId="490"/>
            <ac:spMk id="9" creationId="{CC62A700-FEFE-C582-BE91-2A5D008E192D}"/>
          </ac:spMkLst>
        </pc:spChg>
      </pc:sldChg>
      <pc:sldChg chg="modSp add del mod">
        <pc:chgData name="Kancellár" userId="7dd1e12b-24a8-4f54-ad19-5325777413a5" providerId="ADAL" clId="{BE7C1476-7F94-4F6E-A13E-04EC5CFE0FDB}" dt="2025-10-05T18:27:06.696" v="5466" actId="47"/>
        <pc:sldMkLst>
          <pc:docMk/>
          <pc:sldMk cId="3702135066" sldId="491"/>
        </pc:sldMkLst>
        <pc:spChg chg="mod">
          <ac:chgData name="Kancellár" userId="7dd1e12b-24a8-4f54-ad19-5325777413a5" providerId="ADAL" clId="{BE7C1476-7F94-4F6E-A13E-04EC5CFE0FDB}" dt="2025-10-05T18:26:44.153" v="5464" actId="6549"/>
          <ac:spMkLst>
            <pc:docMk/>
            <pc:sldMk cId="3702135066" sldId="491"/>
            <ac:spMk id="2" creationId="{4FB4750B-4CB7-C9A8-A558-7BD0FC16DA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8E247-F2CC-461E-B60B-1218D843A64E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7675-060F-4CEF-8EED-22DAFC46BA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26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FC40A10-6036-4879-816D-55C01FC94846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66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729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39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81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konok tartalmának elrendezé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hu-HU" noProof="0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u-HU" noProof="0" dirty="0"/>
              <a:t>20XX.HH.NN 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HOZZÁADÁSA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noProof="0" dirty="0"/>
              <a:t>A SZERKESZTÉSHEZ KATTINTSON IDE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10" name="Kép helyőrzője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u-HU" noProof="0" dirty="0"/>
              <a:t>Kép hozzáadásához kattintson az ikonra</a:t>
            </a:r>
          </a:p>
        </p:txBody>
      </p:sp>
      <p:grpSp>
        <p:nvGrpSpPr>
          <p:cNvPr id="11" name="Csoport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Egyenes összekötő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zis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hu-HU" noProof="0" dirty="0"/>
            </a:p>
          </p:txBody>
        </p:sp>
      </p:grp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zis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zis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4" name="Kép helyőrzője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noProof="0" dirty="0"/>
              <a:t>Kép hozzáadásához kattintson az ikonra</a:t>
            </a:r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Szövegstílusok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24" name="Kép helyőrzője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noProof="0" dirty="0"/>
              <a:t>Kép hozzáadásához kattintson az ikonra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Szövegstílusok szerkesztése</a:t>
            </a:r>
          </a:p>
        </p:txBody>
      </p:sp>
      <p:sp>
        <p:nvSpPr>
          <p:cNvPr id="26" name="Szöveg helye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27" name="Kép helyőrzője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noProof="0" dirty="0"/>
              <a:t>Kép hozzáadásához kattintson az ikonra</a:t>
            </a:r>
          </a:p>
        </p:txBody>
      </p:sp>
      <p:sp>
        <p:nvSpPr>
          <p:cNvPr id="28" name="Szöveg helye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Szöveg szerkesztése</a:t>
            </a:r>
          </a:p>
        </p:txBody>
      </p:sp>
      <p:sp>
        <p:nvSpPr>
          <p:cNvPr id="29" name="Szöveg helye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Mintaszöveg szerkesztése</a:t>
            </a:r>
          </a:p>
        </p:txBody>
      </p:sp>
      <p:sp>
        <p:nvSpPr>
          <p:cNvPr id="30" name="Kép helyőrzője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noProof="0" dirty="0"/>
              <a:t>Kép hozzáadásához kattintson az ikonra</a:t>
            </a:r>
          </a:p>
        </p:txBody>
      </p:sp>
      <p:sp>
        <p:nvSpPr>
          <p:cNvPr id="31" name="Szöveg helye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dirty="0"/>
              <a:t>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2211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 / nyit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904480"/>
            <a:ext cx="10363200" cy="682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beírásához kattintson ide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5" hasCustomPrompt="1"/>
          </p:nvPr>
        </p:nvSpPr>
        <p:spPr>
          <a:xfrm>
            <a:off x="2362200" y="4801064"/>
            <a:ext cx="7620000" cy="449263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 dirty="0"/>
              <a:t>E-mail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2200" y="4323897"/>
            <a:ext cx="7620000" cy="40005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dirty="0"/>
              <a:t>Beosztás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7" hasCustomPrompt="1"/>
          </p:nvPr>
        </p:nvSpPr>
        <p:spPr>
          <a:xfrm>
            <a:off x="2362200" y="3700902"/>
            <a:ext cx="7620000" cy="509154"/>
          </a:xfrm>
        </p:spPr>
        <p:txBody>
          <a:bodyPr/>
          <a:lstStyle>
            <a:lvl1pPr marL="0" indent="0" algn="ctr">
              <a:buNone/>
              <a:defRPr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hu-HU" dirty="0"/>
              <a:t>Előadó neve</a:t>
            </a:r>
          </a:p>
        </p:txBody>
      </p:sp>
      <p:sp>
        <p:nvSpPr>
          <p:cNvPr id="21" name="Cím 20"/>
          <p:cNvSpPr>
            <a:spLocks noGrp="1"/>
          </p:cNvSpPr>
          <p:nvPr>
            <p:ph type="title" hasCustomPrompt="1"/>
          </p:nvPr>
        </p:nvSpPr>
        <p:spPr>
          <a:xfrm>
            <a:off x="990600" y="1473001"/>
            <a:ext cx="10363200" cy="1325563"/>
          </a:xfrm>
        </p:spPr>
        <p:txBody>
          <a:bodyPr/>
          <a:lstStyle>
            <a:lvl1pPr algn="ctr">
              <a:defRPr b="1" cap="all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Cím beírásához kattintson ide</a:t>
            </a:r>
          </a:p>
        </p:txBody>
      </p:sp>
      <p:sp>
        <p:nvSpPr>
          <p:cNvPr id="27" name="Tartalom helye 26"/>
          <p:cNvSpPr>
            <a:spLocks noGrp="1"/>
          </p:cNvSpPr>
          <p:nvPr>
            <p:ph sz="quarter" idx="18" hasCustomPrompt="1"/>
          </p:nvPr>
        </p:nvSpPr>
        <p:spPr>
          <a:xfrm>
            <a:off x="2362200" y="5364163"/>
            <a:ext cx="7620000" cy="260350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89511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04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59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521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2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42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31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78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5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8519DD-7C77-4E3D-9253-87CB9C861940}" type="datetimeFigureOut">
              <a:rPr lang="hu-HU" smtClean="0"/>
              <a:t>2025. 10. 15.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5F3BC1-3251-4E5D-9F3A-A0E823AB6222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6" y="0"/>
            <a:ext cx="6871854" cy="687185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5320145" cy="3934691"/>
          </a:xfrm>
          <a:solidFill>
            <a:srgbClr val="5A1F0D"/>
          </a:solidFill>
        </p:spPr>
        <p:txBody>
          <a:bodyPr>
            <a:normAutofit/>
          </a:bodyPr>
          <a:lstStyle/>
          <a:p>
            <a:pPr algn="ctr"/>
            <a:r>
              <a:rPr lang="hu-HU" altLang="hu-HU" sz="4400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Lehetőségek, megoldások a szakképzésben a mesterséges intelligencia alkalmazására</a:t>
            </a:r>
            <a:endParaRPr lang="hu-HU" sz="4400" b="1" dirty="0">
              <a:solidFill>
                <a:srgbClr val="ADDEE9"/>
              </a:solidFill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0" y="3934691"/>
            <a:ext cx="5320145" cy="2923309"/>
          </a:xfrm>
          <a:solidFill>
            <a:srgbClr val="97E0F4"/>
          </a:solidFill>
          <a:ln>
            <a:solidFill>
              <a:srgbClr val="C8FFFD"/>
            </a:solidFill>
          </a:ln>
        </p:spPr>
        <p:txBody>
          <a:bodyPr>
            <a:normAutofit/>
          </a:bodyPr>
          <a:lstStyle/>
          <a:p>
            <a:endParaRPr lang="hu-HU" sz="1800" b="1" dirty="0"/>
          </a:p>
          <a:p>
            <a:pPr algn="ctr"/>
            <a:r>
              <a:rPr lang="hu-HU" sz="3200" b="1" dirty="0">
                <a:highlight>
                  <a:srgbClr val="00FF00"/>
                </a:highlight>
              </a:rPr>
              <a:t>Centrum és/vagy iskola</a:t>
            </a:r>
          </a:p>
          <a:p>
            <a:pPr algn="ctr"/>
            <a:r>
              <a:rPr lang="hu-HU" sz="3200" b="1" dirty="0">
                <a:highlight>
                  <a:srgbClr val="00FF00"/>
                </a:highlight>
              </a:rPr>
              <a:t>LOGÓ</a:t>
            </a:r>
          </a:p>
          <a:p>
            <a:pPr algn="ctr"/>
            <a:endParaRPr lang="hu-HU" b="1" dirty="0"/>
          </a:p>
          <a:p>
            <a:pPr algn="ctr"/>
            <a:r>
              <a:rPr lang="hu-HU" sz="3200" b="1" dirty="0">
                <a:solidFill>
                  <a:srgbClr val="740000"/>
                </a:solidFill>
                <a:highlight>
                  <a:srgbClr val="00FF00"/>
                </a:highlight>
              </a:rPr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150541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4666918"/>
            <a:ext cx="10390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ea typeface="Aptos"/>
              </a:rPr>
              <a:t>A legtöbb válaszadó támogatja, hogy a diákoknak </a:t>
            </a:r>
            <a:r>
              <a:rPr lang="hu-HU" sz="2000" b="1" dirty="0">
                <a:ea typeface="Aptos"/>
              </a:rPr>
              <a:t>tanulniuk kellene a mesterséges intelligenciáról</a:t>
            </a:r>
            <a:r>
              <a:rPr lang="hu-HU" sz="2000" dirty="0">
                <a:ea typeface="Aptos"/>
              </a:rPr>
              <a:t>. Ugyanakkor </a:t>
            </a:r>
            <a:r>
              <a:rPr lang="hu-HU" sz="2000" b="1" dirty="0">
                <a:ea typeface="Aptos"/>
              </a:rPr>
              <a:t>feltűnő, hogy a diákok körében sokan nem tartják szükségesnek</a:t>
            </a:r>
            <a:r>
              <a:rPr lang="hu-HU" sz="2000" dirty="0">
                <a:ea typeface="Aptos"/>
              </a:rPr>
              <a:t> ezt vagy bizonytalanok.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-32328" y="5791871"/>
            <a:ext cx="10455563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hu-HU" sz="2000" dirty="0"/>
              <a:t>A diákok számára vonzó tanulási tartalmat és stílust kell kínálni. Magas szintű oktatói tudással, é</a:t>
            </a:r>
            <a:r>
              <a:rPr lang="hu-HU" sz="2000" b="1" dirty="0"/>
              <a:t>letszerű példákkal kell</a:t>
            </a:r>
            <a:r>
              <a:rPr lang="hu-HU" sz="2000" dirty="0"/>
              <a:t>, gyakorlatias tartalmakkal.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30" y="39500"/>
            <a:ext cx="5700924" cy="46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6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93964" y="4937745"/>
            <a:ext cx="10021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ea typeface="Aptos"/>
              </a:rPr>
              <a:t>A legtöbben </a:t>
            </a:r>
            <a:r>
              <a:rPr lang="hu-HU" sz="2000" b="1" dirty="0">
                <a:ea typeface="Aptos"/>
              </a:rPr>
              <a:t>semleges vagy óvatos álláspontot képviselnek</a:t>
            </a:r>
            <a:r>
              <a:rPr lang="hu-HU" sz="2000" dirty="0">
                <a:ea typeface="Aptos"/>
              </a:rPr>
              <a:t> a biztonsággal kapcsolatban; a vezetők és oktatók között jelentősebb a szkepticizmus.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1" y="5645631"/>
            <a:ext cx="10455563" cy="7886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000" kern="100" dirty="0">
                <a:ea typeface="Aptos"/>
                <a:cs typeface="Aptos"/>
              </a:rPr>
              <a:t>Az MI használattal kapcsolatos</a:t>
            </a:r>
            <a:r>
              <a:rPr lang="hu-HU" sz="2000" b="1" kern="100" dirty="0">
                <a:ea typeface="Aptos"/>
                <a:cs typeface="Aptos"/>
              </a:rPr>
              <a:t> technikai, etikai és jogi kérdések kezelése, az adatvédelem és a biztonsággal kapcsolatos edukáció elengedhetetlen.</a:t>
            </a:r>
            <a:endParaRPr lang="hu-HU" sz="2000" kern="100" dirty="0">
              <a:ea typeface="Aptos"/>
              <a:cs typeface="Apto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53" y="0"/>
            <a:ext cx="8165045" cy="43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1" y="147783"/>
            <a:ext cx="7712363" cy="4535053"/>
          </a:xfrm>
          <a:custGeom>
            <a:avLst/>
            <a:gdLst/>
            <a:ahLst/>
            <a:cxnLst/>
            <a:rect l="l" t="t" r="r" b="b"/>
            <a:pathLst>
              <a:path w="17546172" h="10001318">
                <a:moveTo>
                  <a:pt x="0" y="0"/>
                </a:moveTo>
                <a:lnTo>
                  <a:pt x="17546171" y="0"/>
                </a:lnTo>
                <a:lnTo>
                  <a:pt x="17546171" y="10001318"/>
                </a:lnTo>
                <a:lnTo>
                  <a:pt x="0" y="10001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339273" y="4783757"/>
            <a:ext cx="8866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400" dirty="0"/>
              <a:t>A többség kisebb, </a:t>
            </a:r>
            <a:r>
              <a:rPr lang="hu-HU" sz="2400" b="1" dirty="0"/>
              <a:t>támogató szerepet</a:t>
            </a:r>
            <a:r>
              <a:rPr lang="hu-HU" sz="2400" dirty="0"/>
              <a:t> szán az MI-</a:t>
            </a:r>
            <a:r>
              <a:rPr lang="hu-HU" sz="2400" dirty="0" err="1"/>
              <a:t>nek</a:t>
            </a:r>
            <a:r>
              <a:rPr lang="hu-HU" sz="2400" dirty="0"/>
              <a:t> a saját jövőbeni pályafutásában, de sokan érzik úgy, hogy </a:t>
            </a:r>
            <a:r>
              <a:rPr lang="hu-HU" sz="2400" b="1" dirty="0"/>
              <a:t>az MI használata nélkül hátrányba kerülnek</a:t>
            </a:r>
            <a:r>
              <a:rPr lang="hu-HU" sz="2400" dirty="0"/>
              <a:t>.</a:t>
            </a:r>
            <a:endParaRPr lang="hu-HU" sz="3200" kern="100" dirty="0">
              <a:latin typeface="Garamond" panose="02020404030301010803" pitchFamily="18" charset="0"/>
              <a:ea typeface="Aptos"/>
              <a:cs typeface="Apto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" y="5937170"/>
            <a:ext cx="10455563" cy="9417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2400" dirty="0"/>
              <a:t>Mindhárom célcsoport esetén indokolt a további szemléletformálás, a motiváció és a célirányos képzés-továbbképzés.</a:t>
            </a:r>
            <a:endParaRPr lang="hu-HU" sz="3200" kern="100" dirty="0">
              <a:latin typeface="Garamond" panose="02020404030301010803" pitchFamily="18" charset="0"/>
              <a:ea typeface="Aptos"/>
              <a:cs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5800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" y="0"/>
            <a:ext cx="10455563" cy="890372"/>
          </a:xfrm>
          <a:prstGeom prst="rect">
            <a:avLst/>
          </a:prstGeom>
          <a:solidFill>
            <a:srgbClr val="8ED3EE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CSELEKVÉSI TERV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3127" y="934984"/>
            <a:ext cx="10224655" cy="481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3668713" algn="l"/>
              </a:tabLst>
            </a:pP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Az oktatókat és vezetőket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a mesterséges intelligencia alkalmazásában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támogató szakértői hálózat létrehozása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(tematikus munkacsoportok hálózatának működtetése, regionális workshop sorozatok szervezése).	</a:t>
            </a:r>
            <a:r>
              <a:rPr lang="hu-HU" sz="240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400" dirty="0">
                <a:solidFill>
                  <a:srgbClr val="00B05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hu-HU" sz="2400" dirty="0">
              <a:solidFill>
                <a:srgbClr val="00B05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3668713" algn="l"/>
              </a:tabLst>
            </a:pP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Országos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szemléletformáló kampány indítása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a szakképzés szereplői (vezetők, oktatók, diákok) számára az MI lehetőségeiről.</a:t>
            </a:r>
            <a:endParaRPr lang="hu-H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endParaRPr lang="hu-HU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3. Online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tudásmegosztó platform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működtetés az MI szakképzési alkalmazásai lehetőségeiről, a jó gyakorlatokról és módszertani tartalmakról.</a:t>
            </a:r>
          </a:p>
          <a:p>
            <a:pPr marL="360363" lvl="0" indent="-360363" algn="just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endParaRPr lang="hu-H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0" indent="-360363" algn="just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4. MI fókuszú országos innovációs- problémamegoldó verseny indítása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endParaRPr lang="hu-H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4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" y="0"/>
            <a:ext cx="10455563" cy="890372"/>
          </a:xfrm>
          <a:prstGeom prst="rect">
            <a:avLst/>
          </a:prstGeom>
          <a:solidFill>
            <a:srgbClr val="8ED3EE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CSELEKVÉSI TERV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23273" y="1028407"/>
            <a:ext cx="9818254" cy="55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endParaRPr lang="hu-HU" sz="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0" indent="-268288" algn="just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5. Minden szakképző intézményben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működjön digitális asszisztens, aki felel a mesterséges intelligenciával kapcsolatos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 feladatok koordinációjáért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0510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endParaRPr lang="hu-HU" sz="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0510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6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Készüljön felmérés az MI-eszközök bevezetéséhez szükséges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minimális technikai követelmény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ekről, induljon </a:t>
            </a:r>
            <a:r>
              <a:rPr lang="hu-HU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egyeztetés a </a:t>
            </a:r>
            <a:r>
              <a:rPr lang="hu-HU" sz="2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szoftverhasználat feltételei</a:t>
            </a:r>
            <a:r>
              <a:rPr lang="hu-HU" sz="2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ről és készüljön 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intézményi fejlesztési terv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az infrastruktúra-fejlesztésről.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endParaRPr lang="hu-HU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7. Készüljön ajánlás az MI intézményi szintű szabályozásához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(irányelvek és etikai kódex).</a:t>
            </a:r>
          </a:p>
          <a:p>
            <a:pPr marL="270510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68288" indent="-268288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Induljon az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OTR keretében moduláris oktatói és vezetői továbbképzési program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, amelyben több feladatkörre összeállítható a szükséges MI kompetencia portfólió.</a:t>
            </a:r>
          </a:p>
        </p:txBody>
      </p:sp>
    </p:spTree>
    <p:extLst>
      <p:ext uri="{BB962C8B-B14F-4D97-AF65-F5344CB8AC3E}">
        <p14:creationId xmlns:p14="http://schemas.microsoft.com/office/powerpoint/2010/main" val="4005506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" y="0"/>
            <a:ext cx="10455563" cy="890372"/>
          </a:xfrm>
          <a:prstGeom prst="rect">
            <a:avLst/>
          </a:prstGeom>
          <a:solidFill>
            <a:srgbClr val="8ED3EE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CSELEKVÉSI TERV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" y="944666"/>
            <a:ext cx="10455563" cy="575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lnSpc>
                <a:spcPct val="107000"/>
              </a:lnSpc>
              <a:tabLst>
                <a:tab pos="2679065" algn="l"/>
                <a:tab pos="3669030" algn="l"/>
              </a:tabLst>
            </a:pP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Induljon el az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MI ismeretkör oktatása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minden ágazatban a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szakmai oktatás első évfolyamában 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egy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intézményi szinten adaptálható tananyag 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alapján.</a:t>
            </a:r>
          </a:p>
          <a:p>
            <a:pPr marL="534988" lvl="0" indent="-534988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A projektalapú oktatás lehetőségeit kihasználva épüljenek be az </a:t>
            </a:r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ágazati szakmai oktatásba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 az </a:t>
            </a:r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MI tartalmak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amelyek középtávon </a:t>
            </a:r>
            <a:r>
              <a:rPr lang="hu-H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mikrotanúsítvány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 formájában is elismerhetővé válnak a munkaerőpiacon. </a:t>
            </a:r>
          </a:p>
          <a:p>
            <a:pPr marL="442913" indent="-269875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u-HU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13" lvl="0" indent="-442913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Váljon a 9. évfolyamon a bemeneti mérés alapján szervezett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felzárkóztató </a:t>
            </a:r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foglalkozások részévé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 az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MI alkalmazás képességének fejlesztése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hogy csökkenthető legyen a 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hátrányokkal küzdő tanulók leszakadása.</a:t>
            </a:r>
          </a:p>
          <a:p>
            <a:pPr marL="442913" lvl="0" indent="-442913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u-HU" sz="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13" lvl="0" indent="-442913">
              <a:lnSpc>
                <a:spcPct val="107000"/>
              </a:lnSpc>
              <a:spcAft>
                <a:spcPts val="0"/>
              </a:spcAft>
              <a:tabLst>
                <a:tab pos="2679065" algn="l"/>
                <a:tab pos="3669030" algn="l"/>
              </a:tabLst>
            </a:pPr>
            <a:r>
              <a:rPr lang="hu-HU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. Az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egyetemekkel folytatott tananyagtartalom egyeztetésnek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ki kell terjednie az </a:t>
            </a:r>
            <a:r>
              <a:rPr lang="hu-HU" sz="2400" b="1" dirty="0">
                <a:ea typeface="Calibri" panose="020F0502020204030204" pitchFamily="34" charset="0"/>
                <a:cs typeface="Calibri" panose="020F0502020204030204" pitchFamily="34" charset="0"/>
              </a:rPr>
              <a:t>MI alkalmazásokra</a:t>
            </a:r>
            <a:r>
              <a:rPr lang="hu-HU" sz="2400" dirty="0">
                <a:ea typeface="Calibri" panose="020F0502020204030204" pitchFamily="34" charset="0"/>
                <a:cs typeface="Calibri" panose="020F0502020204030204" pitchFamily="34" charset="0"/>
              </a:rPr>
              <a:t> is elsősorban az okleveles technikus képzés keretében.</a:t>
            </a:r>
            <a:r>
              <a:rPr lang="hu-HU" sz="2400" dirty="0"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hu-H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3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B04CE-B64C-E65F-8D62-596275DAA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9CE5318-198B-4615-198D-E6BF43781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CA6821C5-E013-D537-65A4-7157761343C5}"/>
              </a:ext>
            </a:extLst>
          </p:cNvPr>
          <p:cNvSpPr/>
          <p:nvPr/>
        </p:nvSpPr>
        <p:spPr>
          <a:xfrm>
            <a:off x="1" y="0"/>
            <a:ext cx="10455563" cy="730841"/>
          </a:xfrm>
          <a:prstGeom prst="rect">
            <a:avLst/>
          </a:prstGeom>
          <a:solidFill>
            <a:srgbClr val="B24A17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solidFill>
                  <a:schemeClr val="bg1"/>
                </a:solidFill>
              </a:rPr>
              <a:t>MINDEN ISKOLÁBAN ELINDUL A MEGVALÓSÍTÁS</a:t>
            </a:r>
            <a:endParaRPr lang="hu-HU" sz="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 descr="A képen Betűtípus, Grafika, víz, tervezés látható">
            <a:extLst>
              <a:ext uri="{FF2B5EF4-FFF2-40B4-BE49-F238E27FC236}">
                <a16:creationId xmlns:a16="http://schemas.microsoft.com/office/drawing/2014/main" id="{3274CD68-B1AC-3597-B214-36915D87E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6" b="22211"/>
          <a:stretch>
            <a:fillRect/>
          </a:stretch>
        </p:blipFill>
        <p:spPr>
          <a:xfrm>
            <a:off x="4743" y="730841"/>
            <a:ext cx="10450821" cy="6141013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609E3F82-4ADA-ADAC-DCD0-00EA04C50022}"/>
              </a:ext>
            </a:extLst>
          </p:cNvPr>
          <p:cNvSpPr/>
          <p:nvPr/>
        </p:nvSpPr>
        <p:spPr>
          <a:xfrm>
            <a:off x="341582" y="844851"/>
            <a:ext cx="9857204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Bef>
                <a:spcPts val="200"/>
              </a:spcBef>
              <a:buSzPts val="1300"/>
            </a:pPr>
            <a:r>
              <a:rPr lang="hu-HU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2025. szeptember 24-én létrejött az országos lefedettséget jelentő AI nagyköveti hálózat </a:t>
            </a:r>
          </a:p>
        </p:txBody>
      </p:sp>
    </p:spTree>
    <p:extLst>
      <p:ext uri="{BB962C8B-B14F-4D97-AF65-F5344CB8AC3E}">
        <p14:creationId xmlns:p14="http://schemas.microsoft.com/office/powerpoint/2010/main" val="315031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0"/>
            <a:ext cx="12191999" cy="7314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SZAKKÉPZÉSI MI HÁLÓZAT		</a:t>
            </a: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99180" y="561821"/>
            <a:ext cx="9857204" cy="517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Bef>
                <a:spcPts val="200"/>
              </a:spcBef>
              <a:buSzPts val="1300"/>
            </a:pPr>
            <a:endParaRPr lang="hu-HU" sz="2400" b="1" dirty="0"/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 SZIT által elfogadott stratégia és cselekvési terv kijelöli az irányokat</a:t>
            </a:r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 szakképzési rendszer versenyképességének fenntartásához minden iskolának, az oktatók nagy részének - a kritikus tömegnek - részt kell venni az AI bevezetésében.</a:t>
            </a:r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Ehhez szakmai irányítás, információ és támogatás szükséges.</a:t>
            </a:r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Az elindult AI nagyköveti rendszerben mind a 41 szakképzési centrumban lesz egy felkészült szakértő, aki iskolai szinten is tudja támogatni az AI alkalmazásának és oktatásának bevezetését.</a:t>
            </a:r>
            <a:endParaRPr lang="hu-HU" sz="2800" b="1" dirty="0">
              <a:solidFill>
                <a:srgbClr val="2E74B5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7E4E8B4-EDDB-6FE3-EA19-4044DEB02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9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5C4CC-C842-C6E6-C833-555392769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662F24FD-0DF1-6B06-4573-8222AA220910}"/>
              </a:ext>
            </a:extLst>
          </p:cNvPr>
          <p:cNvSpPr/>
          <p:nvPr/>
        </p:nvSpPr>
        <p:spPr>
          <a:xfrm>
            <a:off x="0" y="0"/>
            <a:ext cx="12191999" cy="7314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SZAKKÉPZÉSI AI HÁLÓZAT		</a:t>
            </a: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CFBF2BFD-C6F7-E67D-53B7-FD57B24C6C81}"/>
              </a:ext>
            </a:extLst>
          </p:cNvPr>
          <p:cNvSpPr/>
          <p:nvPr/>
        </p:nvSpPr>
        <p:spPr>
          <a:xfrm>
            <a:off x="1598627" y="1159565"/>
            <a:ext cx="7258311" cy="5698435"/>
          </a:xfrm>
          <a:prstGeom prst="ellipse">
            <a:avLst/>
          </a:prstGeom>
          <a:solidFill>
            <a:srgbClr val="D4D4D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800" dirty="0">
                <a:solidFill>
                  <a:schemeClr val="tx1"/>
                </a:solidFill>
              </a:rPr>
              <a:t>	  SZAKKÉPZÉS</a:t>
            </a:r>
          </a:p>
          <a:p>
            <a:pPr algn="r"/>
            <a:r>
              <a:rPr lang="hu-HU" sz="2800" dirty="0">
                <a:solidFill>
                  <a:schemeClr val="tx1"/>
                </a:solidFill>
              </a:rPr>
              <a:t>AI NAGYKÖVETEI</a:t>
            </a:r>
          </a:p>
          <a:p>
            <a:pPr algn="r"/>
            <a:r>
              <a:rPr lang="hu-HU" sz="1600" dirty="0">
                <a:solidFill>
                  <a:schemeClr val="tx1"/>
                </a:solidFill>
              </a:rPr>
              <a:t>41 </a:t>
            </a:r>
            <a:br>
              <a:rPr lang="hu-HU" sz="1600" dirty="0">
                <a:solidFill>
                  <a:schemeClr val="tx1"/>
                </a:solidFill>
              </a:rPr>
            </a:br>
            <a:r>
              <a:rPr lang="hu-HU" sz="1600" dirty="0">
                <a:solidFill>
                  <a:schemeClr val="tx1"/>
                </a:solidFill>
              </a:rPr>
              <a:t>szakképzési</a:t>
            </a:r>
          </a:p>
          <a:p>
            <a:pPr algn="r"/>
            <a:r>
              <a:rPr lang="hu-HU" sz="1600" dirty="0">
                <a:solidFill>
                  <a:schemeClr val="tx1"/>
                </a:solidFill>
              </a:rPr>
              <a:t>centrum,</a:t>
            </a:r>
            <a:br>
              <a:rPr lang="hu-HU" sz="1600" dirty="0">
                <a:solidFill>
                  <a:schemeClr val="tx1"/>
                </a:solidFill>
              </a:rPr>
            </a:br>
            <a:r>
              <a:rPr lang="hu-HU" sz="1600" dirty="0">
                <a:solidFill>
                  <a:schemeClr val="tx1"/>
                </a:solidFill>
              </a:rPr>
              <a:t>agrár centrumok,</a:t>
            </a:r>
          </a:p>
          <a:p>
            <a:pPr algn="r"/>
            <a:r>
              <a:rPr lang="hu-HU" sz="1600" dirty="0">
                <a:solidFill>
                  <a:schemeClr val="tx1"/>
                </a:solidFill>
              </a:rPr>
              <a:t>egyházi fenntartók </a:t>
            </a:r>
            <a:br>
              <a:rPr lang="hu-HU" sz="1600" dirty="0">
                <a:solidFill>
                  <a:schemeClr val="tx1"/>
                </a:solidFill>
              </a:rPr>
            </a:br>
            <a:r>
              <a:rPr lang="hu-HU" sz="1600" dirty="0">
                <a:solidFill>
                  <a:schemeClr val="tx1"/>
                </a:solidFill>
              </a:rPr>
              <a:t>és intézmények   </a:t>
            </a:r>
          </a:p>
          <a:p>
            <a:pPr algn="r"/>
            <a:r>
              <a:rPr lang="hu-HU" sz="2800" dirty="0">
                <a:solidFill>
                  <a:schemeClr val="tx1"/>
                </a:solidFill>
              </a:rPr>
              <a:t>          </a:t>
            </a:r>
            <a:endParaRPr lang="hu-HU" sz="1600" dirty="0">
              <a:solidFill>
                <a:schemeClr val="tx1"/>
              </a:solidFill>
            </a:endParaRP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82653C35-E330-9C23-AF42-7C65D20AC3CF}"/>
              </a:ext>
            </a:extLst>
          </p:cNvPr>
          <p:cNvSpPr/>
          <p:nvPr/>
        </p:nvSpPr>
        <p:spPr>
          <a:xfrm>
            <a:off x="1810138" y="2481943"/>
            <a:ext cx="3405673" cy="32164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Partner szervezetek</a:t>
            </a:r>
            <a:br>
              <a:rPr lang="hu-HU" sz="2800" dirty="0">
                <a:solidFill>
                  <a:schemeClr val="tx1"/>
                </a:solidFill>
              </a:rPr>
            </a:br>
            <a:r>
              <a:rPr lang="hu-HU" sz="1200" dirty="0">
                <a:solidFill>
                  <a:schemeClr val="tx1"/>
                </a:solidFill>
              </a:rPr>
              <a:t>Microsoft, Informatikai ÁKT, Neumann János Társaság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FB61102F-AB5D-222D-F0C9-B6A72470F66E}"/>
              </a:ext>
            </a:extLst>
          </p:cNvPr>
          <p:cNvSpPr/>
          <p:nvPr/>
        </p:nvSpPr>
        <p:spPr>
          <a:xfrm>
            <a:off x="3752229" y="4170259"/>
            <a:ext cx="1675093" cy="1661374"/>
          </a:xfrm>
          <a:prstGeom prst="ellipse">
            <a:avLst/>
          </a:prstGeom>
          <a:solidFill>
            <a:srgbClr val="6373B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FFFFFF"/>
                </a:solidFill>
              </a:rPr>
              <a:t>IKK AI </a:t>
            </a:r>
            <a:r>
              <a:rPr lang="hu-HU" sz="1200" dirty="0">
                <a:solidFill>
                  <a:srgbClr val="FFFFFF"/>
                </a:solidFill>
              </a:rPr>
              <a:t>munkacsoport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E3DFBE4-0981-BD52-E69F-DA9BE59BF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1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11785-80D0-18B9-82A3-2E39B688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93BE7DFD-D52F-AAF3-25DC-B557049018BD}"/>
              </a:ext>
            </a:extLst>
          </p:cNvPr>
          <p:cNvSpPr/>
          <p:nvPr/>
        </p:nvSpPr>
        <p:spPr>
          <a:xfrm>
            <a:off x="0" y="-13854"/>
            <a:ext cx="12191999" cy="7314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SZAKKÉPZÉSI MI HÁLÓZAT		</a:t>
            </a: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AC0A27C-C778-4563-56AD-88578D5EB9CD}"/>
              </a:ext>
            </a:extLst>
          </p:cNvPr>
          <p:cNvSpPr/>
          <p:nvPr/>
        </p:nvSpPr>
        <p:spPr>
          <a:xfrm>
            <a:off x="424263" y="1479233"/>
            <a:ext cx="9607038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>
              <a:lnSpc>
                <a:spcPct val="107000"/>
              </a:lnSpc>
              <a:spcBef>
                <a:spcPts val="200"/>
              </a:spcBef>
              <a:buSzPts val="1300"/>
            </a:pPr>
            <a:r>
              <a:rPr lang="hu-HU" sz="2800" b="1" dirty="0">
                <a:solidFill>
                  <a:srgbClr val="2E74B5"/>
                </a:solidFill>
                <a:cs typeface="Calibri" panose="020F0502020204030204" pitchFamily="34" charset="0"/>
              </a:rPr>
              <a:t>IKK feladatai </a:t>
            </a: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 </a:t>
            </a:r>
            <a:r>
              <a:rPr lang="hu-HU" sz="2800" dirty="0" err="1">
                <a:solidFill>
                  <a:srgbClr val="2E74B5"/>
                </a:solidFill>
                <a:cs typeface="Calibri" panose="020F0502020204030204" pitchFamily="34" charset="0"/>
              </a:rPr>
              <a:t>tartalomfejlesztés</a:t>
            </a: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, módszertani támogatás és országos koordináció terén: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Oktatói továbbképzések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AI alapismeretek iskolai bevezetésének koordinációja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Ajánlások: az ágazati szakmai oktatásba történő integrálás, helyi szabályozás, technikai feltételek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Tudásbázis kialakítása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AI nagyköveti hálózat koordinálása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6191416-B339-2D40-4AF8-8583F34F7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2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A109C3A-84E8-4719-8AE7-A66B8CA9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dirty="0"/>
              <a:t>ÉLŐLÁB HOZZÁADÁSA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3581DBA-A3EE-4E75-90A6-DC25DF9D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hu-HU" smtClean="0"/>
              <a:pPr rtl="0"/>
              <a:t>2</a:t>
            </a:fld>
            <a:endParaRPr lang="hu-HU" dirty="0"/>
          </a:p>
        </p:txBody>
      </p:sp>
      <p:sp>
        <p:nvSpPr>
          <p:cNvPr id="67" name="Cím 66">
            <a:extLst>
              <a:ext uri="{FF2B5EF4-FFF2-40B4-BE49-F238E27FC236}">
                <a16:creationId xmlns:a16="http://schemas.microsoft.com/office/drawing/2014/main" id="{E72CC338-4598-4AF3-B140-D7F632D2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4000" b="1" dirty="0">
                <a:solidFill>
                  <a:srgbClr val="EEB34A"/>
                </a:solidFill>
              </a:rPr>
              <a:t>TÉMÁK</a:t>
            </a:r>
          </a:p>
        </p:txBody>
      </p:sp>
      <p:sp>
        <p:nvSpPr>
          <p:cNvPr id="68" name="Szöveg helye 67">
            <a:extLst>
              <a:ext uri="{FF2B5EF4-FFF2-40B4-BE49-F238E27FC236}">
                <a16:creationId xmlns:a16="http://schemas.microsoft.com/office/drawing/2014/main" id="{1411656D-4971-4CC0-9065-8DA32BB87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3270" y="1573974"/>
            <a:ext cx="2291953" cy="339274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hu-HU" dirty="0">
                <a:solidFill>
                  <a:schemeClr val="bg1"/>
                </a:solidFill>
              </a:rPr>
              <a:t>Miről kell beszélnünk?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8E5EEAD-1427-4576-B8F8-C485CAE758A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8359" y="1220666"/>
            <a:ext cx="5176667" cy="836213"/>
          </a:xfrm>
        </p:spPr>
        <p:txBody>
          <a:bodyPr rtlCol="0">
            <a:normAutofit/>
          </a:bodyPr>
          <a:lstStyle/>
          <a:p>
            <a:pPr rtl="0"/>
            <a:r>
              <a:rPr lang="hu-HU" sz="2000" dirty="0">
                <a:solidFill>
                  <a:srgbClr val="8ED3EE"/>
                </a:solidFill>
              </a:rPr>
              <a:t>Hogyan változtatja meg az AI a munkahelyeket, az iskolát, az életünket?</a:t>
            </a:r>
          </a:p>
        </p:txBody>
      </p:sp>
      <p:pic>
        <p:nvPicPr>
          <p:cNvPr id="7" name="Kép helyőrzője 6" descr="Földgömb ikon">
            <a:extLst>
              <a:ext uri="{FF2B5EF4-FFF2-40B4-BE49-F238E27FC236}">
                <a16:creationId xmlns:a16="http://schemas.microsoft.com/office/drawing/2014/main" id="{610C6214-BE35-4ED8-9EE7-7252A60395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446" r="1446"/>
          <a:stretch>
            <a:fillRect/>
          </a:stretch>
        </p:blipFill>
        <p:spPr>
          <a:xfrm>
            <a:off x="230035" y="1180048"/>
            <a:ext cx="640080" cy="658368"/>
          </a:xfrm>
        </p:spPr>
      </p:pic>
      <p:sp>
        <p:nvSpPr>
          <p:cNvPr id="10" name="Szöveg helye 9">
            <a:extLst>
              <a:ext uri="{FF2B5EF4-FFF2-40B4-BE49-F238E27FC236}">
                <a16:creationId xmlns:a16="http://schemas.microsoft.com/office/drawing/2014/main" id="{D87FAD12-8FEF-41B8-B478-8793FF9B485B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39148" y="439023"/>
            <a:ext cx="5256365" cy="640080"/>
          </a:xfrm>
        </p:spPr>
        <p:txBody>
          <a:bodyPr rtlCol="0">
            <a:noAutofit/>
          </a:bodyPr>
          <a:lstStyle/>
          <a:p>
            <a:pPr rtl="0"/>
            <a:r>
              <a:rPr lang="hu-HU" sz="2800" dirty="0"/>
              <a:t>1. AZ AI BEROBBANT AZ ÉLETÜNKBE</a:t>
            </a:r>
          </a:p>
        </p:txBody>
      </p:sp>
      <p:pic>
        <p:nvPicPr>
          <p:cNvPr id="18" name="Kép helyőrzője 17" descr="Processzor ikon">
            <a:extLst>
              <a:ext uri="{FF2B5EF4-FFF2-40B4-BE49-F238E27FC236}">
                <a16:creationId xmlns:a16="http://schemas.microsoft.com/office/drawing/2014/main" id="{2714DCC9-F1D9-4D7B-9452-B6DF9693F66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329" r="1329"/>
          <a:stretch>
            <a:fillRect/>
          </a:stretch>
        </p:blipFill>
        <p:spPr>
          <a:xfrm>
            <a:off x="230035" y="4031633"/>
            <a:ext cx="640080" cy="658368"/>
          </a:xfrm>
        </p:spPr>
      </p:pic>
      <p:sp>
        <p:nvSpPr>
          <p:cNvPr id="13" name="Szöveg helye 12">
            <a:extLst>
              <a:ext uri="{FF2B5EF4-FFF2-40B4-BE49-F238E27FC236}">
                <a16:creationId xmlns:a16="http://schemas.microsoft.com/office/drawing/2014/main" id="{B457CA9C-196E-494C-85C7-9B486105391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39148" y="3477018"/>
            <a:ext cx="3823252" cy="466611"/>
          </a:xfrm>
        </p:spPr>
        <p:txBody>
          <a:bodyPr rtlCol="0">
            <a:noAutofit/>
          </a:bodyPr>
          <a:lstStyle/>
          <a:p>
            <a:pPr rtl="0"/>
            <a:r>
              <a:rPr lang="hu-HU" sz="2800" dirty="0"/>
              <a:t>3. CSELEKVÉSI TERV</a:t>
            </a:r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B9B92F0C-3A1D-438E-B581-C1A63389DAF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078359" y="2670520"/>
            <a:ext cx="5461589" cy="466611"/>
          </a:xfrm>
        </p:spPr>
        <p:txBody>
          <a:bodyPr rtlCol="0">
            <a:noAutofit/>
          </a:bodyPr>
          <a:lstStyle/>
          <a:p>
            <a:r>
              <a:rPr lang="hu-HU" sz="2000" dirty="0">
                <a:solidFill>
                  <a:srgbClr val="8ED3EE"/>
                </a:solidFill>
              </a:rPr>
              <a:t>Reprezentatív kutatást végeztünk a témában</a:t>
            </a:r>
          </a:p>
          <a:p>
            <a:pPr rtl="0"/>
            <a:endParaRPr lang="hu-HU" sz="2400" dirty="0">
              <a:solidFill>
                <a:srgbClr val="8ED3EE"/>
              </a:solidFill>
            </a:endParaRPr>
          </a:p>
        </p:txBody>
      </p:sp>
      <p:pic>
        <p:nvPicPr>
          <p:cNvPr id="12" name="Kép helyőrzője 11" descr="Kockák ikon">
            <a:extLst>
              <a:ext uri="{FF2B5EF4-FFF2-40B4-BE49-F238E27FC236}">
                <a16:creationId xmlns:a16="http://schemas.microsoft.com/office/drawing/2014/main" id="{92015B7B-96EB-42A1-A654-5DE5377A52C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1446" r="1446"/>
          <a:stretch>
            <a:fillRect/>
          </a:stretch>
        </p:blipFill>
        <p:spPr>
          <a:xfrm>
            <a:off x="230035" y="2609618"/>
            <a:ext cx="640080" cy="658368"/>
          </a:xfrm>
        </p:spPr>
      </p:pic>
      <p:sp>
        <p:nvSpPr>
          <p:cNvPr id="16" name="Szöveg helye 15">
            <a:extLst>
              <a:ext uri="{FF2B5EF4-FFF2-40B4-BE49-F238E27FC236}">
                <a16:creationId xmlns:a16="http://schemas.microsoft.com/office/drawing/2014/main" id="{C214C1BB-D845-4DB6-B4FC-B7AD5F5E0C3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39148" y="2058258"/>
            <a:ext cx="2781321" cy="466611"/>
          </a:xfrm>
        </p:spPr>
        <p:txBody>
          <a:bodyPr rtlCol="0">
            <a:noAutofit/>
          </a:bodyPr>
          <a:lstStyle/>
          <a:p>
            <a:r>
              <a:rPr lang="hu-HU" sz="2800" dirty="0"/>
              <a:t>2. KUTATÁS</a:t>
            </a:r>
          </a:p>
        </p:txBody>
      </p:sp>
      <p:pic>
        <p:nvPicPr>
          <p:cNvPr id="21" name="Kép helyőrzője 20" descr="Atom ikon">
            <a:extLst>
              <a:ext uri="{FF2B5EF4-FFF2-40B4-BE49-F238E27FC236}">
                <a16:creationId xmlns:a16="http://schemas.microsoft.com/office/drawing/2014/main" id="{E6E2A99D-9A76-4170-84C5-E8E895DEA55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329" r="1329"/>
          <a:stretch>
            <a:fillRect/>
          </a:stretch>
        </p:blipFill>
        <p:spPr>
          <a:xfrm>
            <a:off x="197089" y="5714395"/>
            <a:ext cx="640080" cy="658368"/>
          </a:xfrm>
        </p:spPr>
      </p:pic>
      <p:sp>
        <p:nvSpPr>
          <p:cNvPr id="19" name="Szöveg helye 18">
            <a:extLst>
              <a:ext uri="{FF2B5EF4-FFF2-40B4-BE49-F238E27FC236}">
                <a16:creationId xmlns:a16="http://schemas.microsoft.com/office/drawing/2014/main" id="{0D9ADD0F-E05E-4B0E-9D9D-545FD755D7AE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97088" y="5118900"/>
            <a:ext cx="7809355" cy="465602"/>
          </a:xfrm>
        </p:spPr>
        <p:txBody>
          <a:bodyPr rtlCol="0">
            <a:normAutofit/>
          </a:bodyPr>
          <a:lstStyle/>
          <a:p>
            <a:pPr rtl="0"/>
            <a:r>
              <a:rPr lang="hu-HU" sz="2800" dirty="0"/>
              <a:t>4. MINDEN ISKOLÁBAN ELINDUL A MEGVALÓSÍTÁS</a:t>
            </a:r>
          </a:p>
        </p:txBody>
      </p:sp>
      <p:sp>
        <p:nvSpPr>
          <p:cNvPr id="22" name="Szöveg helye 13">
            <a:extLst>
              <a:ext uri="{FF2B5EF4-FFF2-40B4-BE49-F238E27FC236}">
                <a16:creationId xmlns:a16="http://schemas.microsoft.com/office/drawing/2014/main" id="{7AC3CD29-F076-493E-E82C-BC3B8D2464FB}"/>
              </a:ext>
            </a:extLst>
          </p:cNvPr>
          <p:cNvSpPr txBox="1">
            <a:spLocks/>
          </p:cNvSpPr>
          <p:nvPr/>
        </p:nvSpPr>
        <p:spPr>
          <a:xfrm>
            <a:off x="1051838" y="3986572"/>
            <a:ext cx="7303457" cy="991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8ED3EE"/>
                </a:solidFill>
              </a:rPr>
              <a:t>Megszületett a szakképzés MI stratégiája</a:t>
            </a:r>
          </a:p>
          <a:p>
            <a:r>
              <a:rPr lang="hu-HU" sz="2000" dirty="0">
                <a:solidFill>
                  <a:srgbClr val="8ED3EE"/>
                </a:solidFill>
              </a:rPr>
              <a:t>Cselevési tervbe foglaltuk a szükséges lépéseket</a:t>
            </a:r>
          </a:p>
        </p:txBody>
      </p:sp>
      <p:sp>
        <p:nvSpPr>
          <p:cNvPr id="25" name="Szöveg helye 13">
            <a:extLst>
              <a:ext uri="{FF2B5EF4-FFF2-40B4-BE49-F238E27FC236}">
                <a16:creationId xmlns:a16="http://schemas.microsoft.com/office/drawing/2014/main" id="{4B7A2AC3-C7A0-ECB4-4710-AC7B721A0CE1}"/>
              </a:ext>
            </a:extLst>
          </p:cNvPr>
          <p:cNvSpPr txBox="1">
            <a:spLocks/>
          </p:cNvSpPr>
          <p:nvPr/>
        </p:nvSpPr>
        <p:spPr>
          <a:xfrm>
            <a:off x="1199519" y="5820211"/>
            <a:ext cx="5461589" cy="466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400" dirty="0">
              <a:solidFill>
                <a:srgbClr val="8ED3EE"/>
              </a:solidFill>
            </a:endParaRP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1FEAB86B-EE15-F264-FE7E-CD34769AC12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2" name="Szöveg helye 13">
            <a:extLst>
              <a:ext uri="{FF2B5EF4-FFF2-40B4-BE49-F238E27FC236}">
                <a16:creationId xmlns:a16="http://schemas.microsoft.com/office/drawing/2014/main" id="{06C18A6C-0C9E-8EFA-45EF-E15DD15B91FA}"/>
              </a:ext>
            </a:extLst>
          </p:cNvPr>
          <p:cNvSpPr txBox="1">
            <a:spLocks/>
          </p:cNvSpPr>
          <p:nvPr/>
        </p:nvSpPr>
        <p:spPr>
          <a:xfrm>
            <a:off x="1199519" y="5657537"/>
            <a:ext cx="7303457" cy="991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Courier New" panose="02070309020205020404" pitchFamily="49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rgbClr val="8ED3EE"/>
                </a:solidFill>
              </a:rPr>
              <a:t>Minden szakképzési centrumban AI nagykövet</a:t>
            </a:r>
          </a:p>
          <a:p>
            <a:r>
              <a:rPr lang="hu-HU" sz="2000" dirty="0">
                <a:solidFill>
                  <a:srgbClr val="8ED3EE"/>
                </a:solidFill>
              </a:rPr>
              <a:t>Ebben az évben indul a pilot program</a:t>
            </a:r>
          </a:p>
        </p:txBody>
      </p:sp>
    </p:spTree>
    <p:extLst>
      <p:ext uri="{BB962C8B-B14F-4D97-AF65-F5344CB8AC3E}">
        <p14:creationId xmlns:p14="http://schemas.microsoft.com/office/powerpoint/2010/main" val="4006072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CB88B-CFBF-B9C2-756C-9DCDAE118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528184F-8882-0D6A-2D60-D2F1CB9AE643}"/>
              </a:ext>
            </a:extLst>
          </p:cNvPr>
          <p:cNvSpPr/>
          <p:nvPr/>
        </p:nvSpPr>
        <p:spPr>
          <a:xfrm>
            <a:off x="0" y="-13854"/>
            <a:ext cx="12191999" cy="7314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SZAKKÉPZÉSI MI HÁLÓZAT		</a:t>
            </a: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72C13A0-663B-ABD7-502D-3C309A3BA1BD}"/>
              </a:ext>
            </a:extLst>
          </p:cNvPr>
          <p:cNvSpPr/>
          <p:nvPr/>
        </p:nvSpPr>
        <p:spPr>
          <a:xfrm>
            <a:off x="424263" y="815821"/>
            <a:ext cx="9607038" cy="101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>
              <a:lnSpc>
                <a:spcPct val="107000"/>
              </a:lnSpc>
              <a:spcBef>
                <a:spcPts val="200"/>
              </a:spcBef>
              <a:buSzPts val="1300"/>
            </a:pPr>
            <a:r>
              <a:rPr lang="hu-HU" sz="2800" b="1" dirty="0">
                <a:solidFill>
                  <a:srgbClr val="2E74B5"/>
                </a:solidFill>
                <a:cs typeface="Calibri" panose="020F0502020204030204" pitchFamily="34" charset="0"/>
              </a:rPr>
              <a:t>AI nagykövetek feladatai:</a:t>
            </a:r>
          </a:p>
          <a:p>
            <a:pPr marL="92075" lvl="1">
              <a:lnSpc>
                <a:spcPct val="107000"/>
              </a:lnSpc>
              <a:spcBef>
                <a:spcPts val="200"/>
              </a:spcBef>
              <a:buSzPts val="1300"/>
            </a:pPr>
            <a:endParaRPr lang="hu-HU" sz="2800" dirty="0">
              <a:solidFill>
                <a:srgbClr val="2E74B5"/>
              </a:solidFill>
              <a:cs typeface="Calibri" panose="020F05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8BD0C70-6252-7721-0D4B-F27A83097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8E64B1C-C7E8-6AEF-0F40-E38D104BC50F}"/>
              </a:ext>
            </a:extLst>
          </p:cNvPr>
          <p:cNvSpPr txBox="1"/>
          <p:nvPr/>
        </p:nvSpPr>
        <p:spPr>
          <a:xfrm>
            <a:off x="-95794" y="1232337"/>
            <a:ext cx="10411326" cy="4756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 szakképzési centrumhoz tartozó szakképző intézmények rendszeres tájékoztatása az aktuális folyamatokról, lehetőségekről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Az IKK tájékoztatása a helyben felmerülő információkról, szakmai-módszertani támogatásra vonatkozó igényekről, javaslatok megtétele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 szakképzési centrumokban létrehozásra kerülő AI munkacsoportok munkájának koordinálása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  <a:buSzPts val="1300"/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Kapcsolattartás, konzultációs lehetőség biztosítása a szakképzési centrumhoz tartozó szakképző intézmények számára a mesterséges intelligencia használatához kapcsolódó módszertani kérdésekben</a:t>
            </a:r>
          </a:p>
        </p:txBody>
      </p:sp>
    </p:spTree>
    <p:extLst>
      <p:ext uri="{BB962C8B-B14F-4D97-AF65-F5344CB8AC3E}">
        <p14:creationId xmlns:p14="http://schemas.microsoft.com/office/powerpoint/2010/main" val="3992411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DBF3-F643-F47B-0AB9-A19528B9E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CC000897-E869-8426-63FD-A0D43A38AD7E}"/>
              </a:ext>
            </a:extLst>
          </p:cNvPr>
          <p:cNvSpPr/>
          <p:nvPr/>
        </p:nvSpPr>
        <p:spPr>
          <a:xfrm>
            <a:off x="0" y="0"/>
            <a:ext cx="12191999" cy="890372"/>
          </a:xfrm>
          <a:prstGeom prst="rect">
            <a:avLst/>
          </a:prstGeom>
          <a:solidFill>
            <a:srgbClr val="A3DB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SZEMLÉLETFORMÁLÁS	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792E0889-FD38-07E6-7FD1-2724BF17EAC2}"/>
              </a:ext>
            </a:extLst>
          </p:cNvPr>
          <p:cNvSpPr/>
          <p:nvPr/>
        </p:nvSpPr>
        <p:spPr>
          <a:xfrm>
            <a:off x="434110" y="1084336"/>
            <a:ext cx="9607038" cy="521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 mesterséges intelligencia megjelenése és használata nagyon különböző hozzáállást váltott ki a szakképzés vezetőiből és az oktatókból.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Az első lépés egy korrekt kép kialakítása az AI működéséről és használatának lehetőségeiről.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Párbeszédnek kell indulni a veszélyekről, kockázatokról. Az induló program kiemelt célja az AI biztonságos és etikus használatának támogatása. </a:t>
            </a:r>
          </a:p>
          <a:p>
            <a:pPr marL="549275" lvl="1" indent="-4572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Az AI nagykövetek támogatásával fontos az iskolai közösségekben a mesterséges intelligenciával kapcsolatos kétségeket átbeszélni és feloldani.</a:t>
            </a:r>
            <a:endParaRPr lang="hu-HU" sz="2400" b="1" dirty="0">
              <a:solidFill>
                <a:srgbClr val="2E74B5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55663B9-6781-9991-4220-DAB7821E0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078E8-C626-92E1-140A-8D4100CD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93C989A5-E675-6901-CC34-57405BA74A3F}"/>
              </a:ext>
            </a:extLst>
          </p:cNvPr>
          <p:cNvSpPr/>
          <p:nvPr/>
        </p:nvSpPr>
        <p:spPr>
          <a:xfrm>
            <a:off x="0" y="0"/>
            <a:ext cx="12191999" cy="890372"/>
          </a:xfrm>
          <a:prstGeom prst="rect">
            <a:avLst/>
          </a:prstGeom>
          <a:solidFill>
            <a:srgbClr val="D59643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 PORGRAM AZ AI ALAPISMERETEK OKTATÁSÁBAN			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55AC040-F0C0-6552-515D-25490B4D6744}"/>
              </a:ext>
            </a:extLst>
          </p:cNvPr>
          <p:cNvSpPr/>
          <p:nvPr/>
        </p:nvSpPr>
        <p:spPr>
          <a:xfrm>
            <a:off x="424263" y="904226"/>
            <a:ext cx="9607038" cy="523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Bef>
                <a:spcPts val="200"/>
              </a:spcBef>
              <a:buSzPts val="1300"/>
            </a:pPr>
            <a:endParaRPr lang="hu-HU" sz="2400" b="1" dirty="0"/>
          </a:p>
          <a:p>
            <a:pPr marL="92075" lvl="1">
              <a:lnSpc>
                <a:spcPct val="107000"/>
              </a:lnSpc>
              <a:spcBef>
                <a:spcPts val="200"/>
              </a:spcBef>
              <a:buSzPts val="1300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AI ismeretkör oktatása pilot programként elindul minden iskolában a szakmai oktatás első évfolyamán.</a:t>
            </a:r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Alapismeretek oktatása 10 órás képzésben a 9. évfolyamban.</a:t>
            </a:r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 </a:t>
            </a:r>
            <a:r>
              <a:rPr lang="hu-HU" sz="2800" dirty="0" err="1">
                <a:solidFill>
                  <a:srgbClr val="2E74B5"/>
                </a:solidFill>
                <a:cs typeface="Calibri" panose="020F0502020204030204" pitchFamily="34" charset="0"/>
              </a:rPr>
              <a:t>Logiscool</a:t>
            </a: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 nemzetközi szinten is alkalmazott oktatási csomagja.</a:t>
            </a:r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Az oktatók rövid online felkészítést kapnak.</a:t>
            </a:r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 pilot program első szintje 60 iskolában indul </a:t>
            </a:r>
            <a:b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</a:b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2025. november 3. után.</a:t>
            </a:r>
            <a:endParaRPr lang="hu-HU" sz="2800" b="1" dirty="0">
              <a:solidFill>
                <a:srgbClr val="2E74B5"/>
              </a:solidFill>
              <a:cs typeface="Calibri" panose="020F0502020204030204" pitchFamily="34" charset="0"/>
            </a:endParaRPr>
          </a:p>
          <a:p>
            <a:pPr marL="434975" lvl="1" indent="-342900">
              <a:lnSpc>
                <a:spcPct val="107000"/>
              </a:lnSpc>
              <a:spcBef>
                <a:spcPts val="200"/>
              </a:spcBef>
              <a:buSzPts val="1300"/>
              <a:buFontTx/>
              <a:buChar char="-"/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Várhatóan 2026. februárjától a pilot kiterjesztésre kerül további osztályokra.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901F010-5CED-8EF5-E69C-94FCC010D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1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E3372-8BB1-56DF-F071-62AA55EE7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E033AF7B-12E8-C2A2-8B47-5C638734039C}"/>
              </a:ext>
            </a:extLst>
          </p:cNvPr>
          <p:cNvSpPr/>
          <p:nvPr/>
        </p:nvSpPr>
        <p:spPr>
          <a:xfrm>
            <a:off x="0" y="0"/>
            <a:ext cx="12191999" cy="890372"/>
          </a:xfrm>
          <a:prstGeom prst="rect">
            <a:avLst/>
          </a:prstGeom>
          <a:solidFill>
            <a:srgbClr val="AAB9B5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LEHETSÉGES AI TARTALMAK AZ EGYES ÁGAZATOKBAN			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07DF67C-3FDE-9A70-2ED9-ABFFC98BD010}"/>
              </a:ext>
            </a:extLst>
          </p:cNvPr>
          <p:cNvSpPr/>
          <p:nvPr/>
        </p:nvSpPr>
        <p:spPr>
          <a:xfrm>
            <a:off x="434110" y="1084336"/>
            <a:ext cx="960703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323232"/>
                </a:solidFill>
              </a:defRPr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400">
                <a:solidFill>
                  <a:srgbClr val="323232"/>
                </a:solidFill>
              </a:defRPr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lvl="1">
              <a:lnSpc>
                <a:spcPct val="107000"/>
              </a:lnSpc>
              <a:spcBef>
                <a:spcPts val="200"/>
              </a:spcBef>
              <a:buSzPts val="1300"/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F1BDC14-4171-959D-F686-8F57AEC43FA1}"/>
              </a:ext>
            </a:extLst>
          </p:cNvPr>
          <p:cNvSpPr txBox="1"/>
          <p:nvPr/>
        </p:nvSpPr>
        <p:spPr>
          <a:xfrm>
            <a:off x="261256" y="986628"/>
            <a:ext cx="117420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400" b="1" dirty="0">
                <a:solidFill>
                  <a:srgbClr val="2E74B5"/>
                </a:solidFill>
                <a:cs typeface="Calibri" panose="020F0502020204030204" pitchFamily="34" charset="0"/>
              </a:rPr>
              <a:t>Informatika és távközlés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E74B5"/>
                </a:solidFill>
                <a:cs typeface="Calibri" panose="020F0502020204030204" pitchFamily="34" charset="0"/>
              </a:rPr>
              <a:t>AI-alapú kódgenerálás és hibadetektálás (pl. GitHub </a:t>
            </a:r>
            <a:r>
              <a:rPr lang="hu-HU" sz="2400" dirty="0" err="1">
                <a:solidFill>
                  <a:srgbClr val="2E74B5"/>
                </a:solidFill>
                <a:cs typeface="Calibri" panose="020F0502020204030204" pitchFamily="34" charset="0"/>
              </a:rPr>
              <a:t>Copilot</a:t>
            </a:r>
            <a:r>
              <a:rPr lang="hu-HU" sz="2400" dirty="0">
                <a:solidFill>
                  <a:srgbClr val="2E74B5"/>
                </a:solidFill>
                <a:cs typeface="Calibri" panose="020F0502020204030204" pitchFamily="34" charset="0"/>
              </a:rPr>
              <a:t>, </a:t>
            </a:r>
            <a:r>
              <a:rPr lang="hu-HU" sz="2400" dirty="0" err="1">
                <a:solidFill>
                  <a:srgbClr val="2E74B5"/>
                </a:solidFill>
                <a:cs typeface="Calibri" panose="020F0502020204030204" pitchFamily="34" charset="0"/>
              </a:rPr>
              <a:t>ChatGPT</a:t>
            </a:r>
            <a:r>
              <a:rPr lang="hu-HU" sz="2400" dirty="0">
                <a:solidFill>
                  <a:srgbClr val="2E74B5"/>
                </a:solidFill>
                <a:cs typeface="Calibri" panose="020F0502020204030204" pitchFamily="34" charset="0"/>
              </a:rPr>
              <a:t> API)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E74B5"/>
                </a:solidFill>
                <a:cs typeface="Calibri" panose="020F0502020204030204" pitchFamily="34" charset="0"/>
              </a:rPr>
              <a:t>Adatelemzés és gépi tanulás alapjai (Python, </a:t>
            </a:r>
            <a:r>
              <a:rPr lang="hu-HU" sz="2400" dirty="0" err="1">
                <a:solidFill>
                  <a:srgbClr val="2E74B5"/>
                </a:solidFill>
                <a:cs typeface="Calibri" panose="020F0502020204030204" pitchFamily="34" charset="0"/>
              </a:rPr>
              <a:t>TensorFlow</a:t>
            </a:r>
            <a:r>
              <a:rPr lang="hu-HU" sz="2400" dirty="0">
                <a:solidFill>
                  <a:srgbClr val="2E74B5"/>
                </a:solidFill>
                <a:cs typeface="Calibri" panose="020F0502020204030204" pitchFamily="34" charset="0"/>
              </a:rPr>
              <a:t>, no-</a:t>
            </a:r>
            <a:r>
              <a:rPr lang="hu-HU" sz="2400" dirty="0" err="1">
                <a:solidFill>
                  <a:srgbClr val="2E74B5"/>
                </a:solidFill>
                <a:cs typeface="Calibri" panose="020F0502020204030204" pitchFamily="34" charset="0"/>
              </a:rPr>
              <a:t>code</a:t>
            </a:r>
            <a:r>
              <a:rPr lang="hu-HU" sz="2400" dirty="0">
                <a:solidFill>
                  <a:srgbClr val="2E74B5"/>
                </a:solidFill>
                <a:cs typeface="Calibri" panose="020F0502020204030204" pitchFamily="34" charset="0"/>
              </a:rPr>
              <a:t> AI)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2E74B5"/>
                </a:solidFill>
                <a:cs typeface="Calibri" panose="020F0502020204030204" pitchFamily="34" charset="0"/>
              </a:rPr>
              <a:t>Kiberbiztonsági</a:t>
            </a:r>
            <a:r>
              <a:rPr lang="hu-HU" sz="2400" dirty="0">
                <a:solidFill>
                  <a:srgbClr val="2E74B5"/>
                </a:solidFill>
                <a:cs typeface="Calibri" panose="020F0502020204030204" pitchFamily="34" charset="0"/>
              </a:rPr>
              <a:t> AI-rendszerek (anomáliafelismerés, jelszószivárgás-észlelés)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377B8B4-3444-1548-3C53-A1F99FEADB5E}"/>
              </a:ext>
            </a:extLst>
          </p:cNvPr>
          <p:cNvSpPr txBox="1"/>
          <p:nvPr/>
        </p:nvSpPr>
        <p:spPr>
          <a:xfrm>
            <a:off x="261256" y="2798930"/>
            <a:ext cx="115243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80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2400" b="1" dirty="0">
                <a:latin typeface="+mn-lt"/>
              </a:rPr>
              <a:t>Gépészet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</a:rPr>
              <a:t>Prediktív karbantartás AI-</a:t>
            </a:r>
            <a:r>
              <a:rPr lang="hu-HU" sz="2400" dirty="0" err="1">
                <a:latin typeface="+mn-lt"/>
              </a:rPr>
              <a:t>val</a:t>
            </a:r>
            <a:r>
              <a:rPr lang="hu-HU" sz="2400" dirty="0">
                <a:latin typeface="+mn-lt"/>
              </a:rPr>
              <a:t> (szenzoradatok elemzése, hibák előrejelzése)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</a:rPr>
              <a:t>Robotvezérlés és gépi látás (AI-alapú érzékelés és irányítás)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</a:rPr>
              <a:t>Termelésoptimalizálás neurális hálókkal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E6E6107-CF5D-ABCD-248A-13A13E1B5DA9}"/>
              </a:ext>
            </a:extLst>
          </p:cNvPr>
          <p:cNvSpPr txBox="1"/>
          <p:nvPr/>
        </p:nvSpPr>
        <p:spPr>
          <a:xfrm>
            <a:off x="333827" y="4748204"/>
            <a:ext cx="115243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800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sz="2400" b="1" dirty="0">
                <a:latin typeface="+mn-lt"/>
              </a:rPr>
              <a:t>Épületgépészet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</a:rPr>
              <a:t>Okosépület-rendszerek vezérlése (AI-szabályozás)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</a:rPr>
              <a:t>Energiahatékonyság-optimalizálás gépi tanulással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>
                <a:latin typeface="+mn-lt"/>
              </a:rPr>
              <a:t>Prediktív karbantartás HVAC rendszerekben</a:t>
            </a:r>
          </a:p>
        </p:txBody>
      </p:sp>
    </p:spTree>
    <p:extLst>
      <p:ext uri="{BB962C8B-B14F-4D97-AF65-F5344CB8AC3E}">
        <p14:creationId xmlns:p14="http://schemas.microsoft.com/office/powerpoint/2010/main" val="427886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3372-A10E-259D-8FA0-FEAFFF45F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812460CA-2E4E-3FD5-1AE3-0F2A88048F43}"/>
              </a:ext>
            </a:extLst>
          </p:cNvPr>
          <p:cNvSpPr/>
          <p:nvPr/>
        </p:nvSpPr>
        <p:spPr>
          <a:xfrm>
            <a:off x="0" y="0"/>
            <a:ext cx="12191999" cy="890372"/>
          </a:xfrm>
          <a:prstGeom prst="rect">
            <a:avLst/>
          </a:prstGeom>
          <a:solidFill>
            <a:srgbClr val="AAB9B5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TARTALMAK AZ EGYES ÁGAZATOKBAN			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EA197BBD-14BC-09E0-B8B5-E53892771023}"/>
              </a:ext>
            </a:extLst>
          </p:cNvPr>
          <p:cNvSpPr/>
          <p:nvPr/>
        </p:nvSpPr>
        <p:spPr>
          <a:xfrm>
            <a:off x="434110" y="1084336"/>
            <a:ext cx="960703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323232"/>
                </a:solidFill>
              </a:defRPr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400">
                <a:solidFill>
                  <a:srgbClr val="323232"/>
                </a:solidFill>
              </a:defRPr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lvl="1">
              <a:lnSpc>
                <a:spcPct val="107000"/>
              </a:lnSpc>
              <a:spcBef>
                <a:spcPts val="200"/>
              </a:spcBef>
              <a:buSzPts val="1300"/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D9D80E4-6364-CE7F-A214-14925F57C26D}"/>
              </a:ext>
            </a:extLst>
          </p:cNvPr>
          <p:cNvSpPr txBox="1"/>
          <p:nvPr/>
        </p:nvSpPr>
        <p:spPr>
          <a:xfrm>
            <a:off x="261256" y="1019967"/>
            <a:ext cx="11742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800" b="1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>
                <a:latin typeface="+mn-lt"/>
              </a:rPr>
              <a:t>Fa- és bútoripar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AI-alapú formatervezés (generatív dizájn)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Anyagkihasználás optimalizálása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 err="1">
                <a:latin typeface="+mn-lt"/>
              </a:rPr>
              <a:t>Robotizált</a:t>
            </a:r>
            <a:r>
              <a:rPr lang="hu-HU" b="0" dirty="0">
                <a:latin typeface="+mn-lt"/>
              </a:rPr>
              <a:t> vágás és gyártás vezérlése AI támogatással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F135294-32C7-DCDD-AEA0-9B117BC4D710}"/>
              </a:ext>
            </a:extLst>
          </p:cNvPr>
          <p:cNvSpPr txBox="1"/>
          <p:nvPr/>
        </p:nvSpPr>
        <p:spPr>
          <a:xfrm>
            <a:off x="261256" y="2875718"/>
            <a:ext cx="109147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800" b="1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>
                <a:latin typeface="+mn-lt"/>
              </a:rPr>
              <a:t>Vegyipar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AI a molekulatervezésben és anyagkutatásban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Laboradatok automatizált elemzése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Veszélyes reakciók előrejelzése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E46D4B2-6E15-DCC0-1C09-53D613FCA736}"/>
              </a:ext>
            </a:extLst>
          </p:cNvPr>
          <p:cNvSpPr txBox="1"/>
          <p:nvPr/>
        </p:nvSpPr>
        <p:spPr>
          <a:xfrm>
            <a:off x="261256" y="4783095"/>
            <a:ext cx="102688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800" b="1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>
                <a:latin typeface="+mn-lt"/>
              </a:rPr>
              <a:t>Elektronika és elektrotechnika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Okos hálózatok (</a:t>
            </a:r>
            <a:r>
              <a:rPr lang="hu-HU" b="0" dirty="0" err="1">
                <a:latin typeface="+mn-lt"/>
              </a:rPr>
              <a:t>smart</a:t>
            </a:r>
            <a:r>
              <a:rPr lang="hu-HU" b="0" dirty="0">
                <a:latin typeface="+mn-lt"/>
              </a:rPr>
              <a:t> </a:t>
            </a:r>
            <a:r>
              <a:rPr lang="hu-HU" b="0" dirty="0" err="1">
                <a:latin typeface="+mn-lt"/>
              </a:rPr>
              <a:t>grid</a:t>
            </a:r>
            <a:r>
              <a:rPr lang="hu-HU" b="0" dirty="0">
                <a:latin typeface="+mn-lt"/>
              </a:rPr>
              <a:t>) AI-vezérlése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AI-alapú hibaérzékelés áramkörökben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 err="1">
                <a:latin typeface="+mn-lt"/>
              </a:rPr>
              <a:t>IoT</a:t>
            </a:r>
            <a:r>
              <a:rPr lang="hu-HU" b="0" dirty="0">
                <a:latin typeface="+mn-lt"/>
              </a:rPr>
              <a:t> rendszerek</a:t>
            </a:r>
          </a:p>
        </p:txBody>
      </p:sp>
    </p:spTree>
    <p:extLst>
      <p:ext uri="{BB962C8B-B14F-4D97-AF65-F5344CB8AC3E}">
        <p14:creationId xmlns:p14="http://schemas.microsoft.com/office/powerpoint/2010/main" val="2354361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78212-FDAA-6C39-4C07-E963C6FED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F8C25ECA-FF2F-830D-7F48-0A2A9DEDFE80}"/>
              </a:ext>
            </a:extLst>
          </p:cNvPr>
          <p:cNvSpPr/>
          <p:nvPr/>
        </p:nvSpPr>
        <p:spPr>
          <a:xfrm>
            <a:off x="0" y="0"/>
            <a:ext cx="12191999" cy="890372"/>
          </a:xfrm>
          <a:prstGeom prst="rect">
            <a:avLst/>
          </a:prstGeom>
          <a:solidFill>
            <a:srgbClr val="AAB9B5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TARTALMAK AZ EGYES ÁGAZATOKBAN			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F6B3670-E225-8DD6-B4DE-8BA4327711EA}"/>
              </a:ext>
            </a:extLst>
          </p:cNvPr>
          <p:cNvSpPr/>
          <p:nvPr/>
        </p:nvSpPr>
        <p:spPr>
          <a:xfrm>
            <a:off x="434110" y="1084336"/>
            <a:ext cx="960703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>
                <a:solidFill>
                  <a:srgbClr val="323232"/>
                </a:solidFill>
              </a:defRPr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2400">
                <a:solidFill>
                  <a:srgbClr val="323232"/>
                </a:solidFill>
              </a:defRPr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075" lvl="1">
              <a:lnSpc>
                <a:spcPct val="107000"/>
              </a:lnSpc>
              <a:spcBef>
                <a:spcPts val="200"/>
              </a:spcBef>
              <a:buSzPts val="1300"/>
            </a:pPr>
            <a:endParaRPr lang="hu-HU" sz="2800" dirty="0">
              <a:solidFill>
                <a:srgbClr val="2E74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A3BA858-5D58-69C5-63EE-E0EDA9983C24}"/>
              </a:ext>
            </a:extLst>
          </p:cNvPr>
          <p:cNvSpPr txBox="1"/>
          <p:nvPr/>
        </p:nvSpPr>
        <p:spPr>
          <a:xfrm>
            <a:off x="261256" y="1019967"/>
            <a:ext cx="11742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800" b="1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>
                <a:latin typeface="+mn-lt"/>
              </a:rPr>
              <a:t>Kreatív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Generatív AI (képgenerálás, zenei AI)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AI-alapú kompozíció- és színelméleti kísérletek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Etikai kérdések az alkotásban (AI mint társszerző)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C62A700-FEFE-C582-BE91-2A5D008E192D}"/>
              </a:ext>
            </a:extLst>
          </p:cNvPr>
          <p:cNvSpPr txBox="1"/>
          <p:nvPr/>
        </p:nvSpPr>
        <p:spPr>
          <a:xfrm>
            <a:off x="261256" y="2828836"/>
            <a:ext cx="109147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800" b="1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>
                <a:latin typeface="+mn-lt"/>
              </a:rPr>
              <a:t>Szépészet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AI-alapú arcdiagnosztika és stílustanácsadás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Virtuális frizura- és sminktervezés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Személyre szabott kozmetikai ajánlórendszerek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9544EB8-FE02-9355-1208-9A9D6E9115E6}"/>
              </a:ext>
            </a:extLst>
          </p:cNvPr>
          <p:cNvSpPr txBox="1"/>
          <p:nvPr/>
        </p:nvSpPr>
        <p:spPr>
          <a:xfrm>
            <a:off x="261256" y="4713879"/>
            <a:ext cx="11742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 sz="2800" b="1">
                <a:solidFill>
                  <a:srgbClr val="2E74B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>
                <a:latin typeface="+mn-lt"/>
              </a:rPr>
              <a:t>Turizmus - vendéglátás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Receptgenerálás és menütervezés AI támogatással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Vendégigények előrejelzése (foglalási adatok alapján)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b="0" dirty="0">
                <a:latin typeface="+mn-lt"/>
              </a:rPr>
              <a:t>Virtuális idegenvezetők (AI-chatbotok több nyelven)</a:t>
            </a:r>
          </a:p>
        </p:txBody>
      </p:sp>
    </p:spTree>
    <p:extLst>
      <p:ext uri="{BB962C8B-B14F-4D97-AF65-F5344CB8AC3E}">
        <p14:creationId xmlns:p14="http://schemas.microsoft.com/office/powerpoint/2010/main" val="66269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37C8C-82DD-E1F0-3AEC-81021727B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A3A7D94C-A359-4ADE-09D5-A76A6C1E17BA}"/>
              </a:ext>
            </a:extLst>
          </p:cNvPr>
          <p:cNvSpPr/>
          <p:nvPr/>
        </p:nvSpPr>
        <p:spPr>
          <a:xfrm>
            <a:off x="0" y="0"/>
            <a:ext cx="12191999" cy="890372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 LEGYENEK AZ ELSŐ LÉPÉSEK? HOGYAN KEZDJÜK?	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hu-HU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A021EA8-5AE5-DB89-5A51-BFB3FFC5BB86}"/>
              </a:ext>
            </a:extLst>
          </p:cNvPr>
          <p:cNvSpPr/>
          <p:nvPr/>
        </p:nvSpPr>
        <p:spPr>
          <a:xfrm>
            <a:off x="441367" y="1294793"/>
            <a:ext cx="96070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Tx/>
              <a:buChar char="-"/>
              <a:defRPr sz="2400">
                <a:solidFill>
                  <a:srgbClr val="323232"/>
                </a:solidFill>
              </a:defRPr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Az AI nem helyettesíti a gondolkodást</a:t>
            </a:r>
          </a:p>
          <a:p>
            <a:pPr marL="457200" indent="-457200">
              <a:spcAft>
                <a:spcPts val="1200"/>
              </a:spcAft>
              <a:buFontTx/>
              <a:buChar char="-"/>
              <a:defRPr sz="2400">
                <a:solidFill>
                  <a:srgbClr val="323232"/>
                </a:solidFill>
              </a:defRPr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Mások munkájának tiszteletben tartása</a:t>
            </a:r>
          </a:p>
          <a:p>
            <a:pPr marL="457200" indent="-457200">
              <a:spcAft>
                <a:spcPts val="1200"/>
              </a:spcAft>
              <a:buFontTx/>
              <a:buChar char="-"/>
              <a:defRPr sz="2400">
                <a:solidFill>
                  <a:srgbClr val="323232"/>
                </a:solidFill>
              </a:defRPr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Kezdjük kicsiben: egyszerű AI-eszközök kipróbálása</a:t>
            </a:r>
          </a:p>
          <a:p>
            <a:pPr marL="457200" indent="-457200">
              <a:spcAft>
                <a:spcPts val="1200"/>
              </a:spcAft>
              <a:buFontTx/>
              <a:buChar char="-"/>
              <a:defRPr sz="2400">
                <a:solidFill>
                  <a:srgbClr val="323232"/>
                </a:solidFill>
              </a:defRPr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Integrálás tantárgyi kontextusba</a:t>
            </a:r>
          </a:p>
          <a:p>
            <a:pPr marL="457200" indent="-457200">
              <a:spcAft>
                <a:spcPts val="1200"/>
              </a:spcAft>
              <a:buFontTx/>
              <a:buChar char="-"/>
              <a:defRPr sz="2400">
                <a:solidFill>
                  <a:srgbClr val="323232"/>
                </a:solidFill>
              </a:defRPr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Megbízható források használata</a:t>
            </a:r>
          </a:p>
          <a:p>
            <a:pPr marL="457200" indent="-457200">
              <a:spcAft>
                <a:spcPts val="1200"/>
              </a:spcAft>
              <a:buFontTx/>
              <a:buChar char="-"/>
              <a:defRPr sz="2400">
                <a:solidFill>
                  <a:srgbClr val="323232"/>
                </a:solidFill>
              </a:defRPr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Jó gyakorlatok gyűjtése és megosztása</a:t>
            </a:r>
          </a:p>
          <a:p>
            <a:pPr marL="457200" indent="-457200">
              <a:spcAft>
                <a:spcPts val="1200"/>
              </a:spcAft>
              <a:buFontTx/>
              <a:buChar char="-"/>
              <a:defRPr sz="2400">
                <a:solidFill>
                  <a:srgbClr val="323232"/>
                </a:solidFill>
              </a:defRPr>
            </a:pPr>
            <a:r>
              <a:rPr lang="hu-HU" sz="2800" dirty="0">
                <a:solidFill>
                  <a:srgbClr val="2E74B5"/>
                </a:solidFill>
                <a:cs typeface="Calibri" panose="020F0502020204030204" pitchFamily="34" charset="0"/>
              </a:rPr>
              <a:t>Intézmények közötti együttműködés</a:t>
            </a:r>
          </a:p>
          <a:p>
            <a:pPr marL="457200" indent="-457200">
              <a:spcAft>
                <a:spcPts val="1200"/>
              </a:spcAft>
              <a:buFontTx/>
              <a:buChar char="-"/>
              <a:defRPr sz="2400">
                <a:solidFill>
                  <a:srgbClr val="323232"/>
                </a:solidFill>
              </a:defRPr>
            </a:pPr>
            <a:endParaRPr lang="hu-HU" sz="2800" dirty="0">
              <a:solidFill>
                <a:srgbClr val="2E74B5"/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 descr="Mesterséges Intelligencia Alkalmazásai szakirányú továbbképzés">
            <a:extLst>
              <a:ext uri="{FF2B5EF4-FFF2-40B4-BE49-F238E27FC236}">
                <a16:creationId xmlns:a16="http://schemas.microsoft.com/office/drawing/2014/main" id="{0AD232BA-89AC-6189-8DF4-72625D4A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80607" y="2502569"/>
            <a:ext cx="5279908" cy="43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533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24"/>
          <a:stretch/>
        </p:blipFill>
        <p:spPr>
          <a:xfrm>
            <a:off x="6785066" y="1888"/>
            <a:ext cx="5406934" cy="6858000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091682" y="1264290"/>
            <a:ext cx="4882884" cy="4329420"/>
          </a:xfrm>
        </p:spPr>
        <p:txBody>
          <a:bodyPr>
            <a:normAutofit fontScale="92500" lnSpcReduction="20000"/>
          </a:bodyPr>
          <a:lstStyle/>
          <a:p>
            <a:endParaRPr lang="hu-HU" altLang="hu-HU" b="1" dirty="0">
              <a:solidFill>
                <a:srgbClr val="A69765"/>
              </a:solidFill>
              <a:cs typeface="Times New Roman" pitchFamily="18" charset="0"/>
            </a:endParaRPr>
          </a:p>
          <a:p>
            <a:endParaRPr lang="hu-HU" altLang="hu-HU" sz="2000" b="1" dirty="0">
              <a:solidFill>
                <a:srgbClr val="A69765"/>
              </a:solidFill>
              <a:cs typeface="Times New Roman" pitchFamily="18" charset="0"/>
            </a:endParaRPr>
          </a:p>
          <a:p>
            <a:r>
              <a:rPr lang="hu-HU" altLang="hu-HU" dirty="0">
                <a:solidFill>
                  <a:srgbClr val="00487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hu-HU" altLang="hu-HU" sz="3200" dirty="0">
                <a:solidFill>
                  <a:srgbClr val="00487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Mire vársz? </a:t>
            </a:r>
            <a:br>
              <a:rPr lang="hu-HU" altLang="hu-HU" sz="3200" dirty="0">
                <a:solidFill>
                  <a:srgbClr val="00487E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altLang="hu-HU" sz="3200" dirty="0">
                <a:solidFill>
                  <a:srgbClr val="00487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tökéletes időpontra? </a:t>
            </a:r>
          </a:p>
          <a:p>
            <a:endParaRPr lang="hu-HU" altLang="hu-HU" sz="3200" dirty="0">
              <a:solidFill>
                <a:srgbClr val="00487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altLang="hu-HU" sz="3200" dirty="0">
                <a:solidFill>
                  <a:srgbClr val="00487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 várj arra, hogy az élet megtörténjen veled, indulj, és idézd elő a történést! „ </a:t>
            </a:r>
          </a:p>
          <a:p>
            <a:endParaRPr lang="hu-HU" altLang="hu-HU" b="1" dirty="0">
              <a:solidFill>
                <a:srgbClr val="A69765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hu-HU" altLang="hu-HU" dirty="0">
                <a:solidFill>
                  <a:srgbClr val="00487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Bob </a:t>
            </a:r>
            <a:r>
              <a:rPr lang="hu-HU" altLang="hu-HU" dirty="0" err="1">
                <a:solidFill>
                  <a:srgbClr val="00487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Gass</a:t>
            </a:r>
            <a:endParaRPr lang="hu-HU" altLang="hu-HU" dirty="0">
              <a:solidFill>
                <a:srgbClr val="00487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767FA09-DFD4-7763-7343-A96F8AB6C770}"/>
              </a:ext>
            </a:extLst>
          </p:cNvPr>
          <p:cNvSpPr txBox="1"/>
          <p:nvPr/>
        </p:nvSpPr>
        <p:spPr>
          <a:xfrm>
            <a:off x="7408667" y="493739"/>
            <a:ext cx="129032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11699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595EA-AB3C-6CD7-173B-26F964720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F02134C0-EE06-709D-CEEB-59F7603AED42}"/>
              </a:ext>
            </a:extLst>
          </p:cNvPr>
          <p:cNvSpPr/>
          <p:nvPr/>
        </p:nvSpPr>
        <p:spPr>
          <a:xfrm>
            <a:off x="1862770" y="5001698"/>
            <a:ext cx="970559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hu-HU" sz="2000" dirty="0">
                <a:ea typeface="Calibri" panose="020F0502020204030204" pitchFamily="34" charset="0"/>
                <a:cs typeface="Calibri" panose="020F0502020204030204" pitchFamily="34" charset="0"/>
              </a:rPr>
              <a:t>A magyar szakképzés versenyképességének megőrzéséhez és megerősítéséhez elengedhetetlen a mesterséges intelligencia magas szintű oktatása és alkalmazása a szakképzésben. Nemzetközi szinten is elsők között indítunk átfogó programot az MI iskolai alkalmazására.</a:t>
            </a:r>
            <a:endParaRPr lang="hu-H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A vállalkozások 10 legfontosabb készségprioritása a munkaerő-fejlesztés terén 2023 és 2027 között">
            <a:extLst>
              <a:ext uri="{FF2B5EF4-FFF2-40B4-BE49-F238E27FC236}">
                <a16:creationId xmlns:a16="http://schemas.microsoft.com/office/drawing/2014/main" id="{31565C73-0170-51C6-DB88-8A88DA0BC2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01" y="24100"/>
            <a:ext cx="6279343" cy="3930792"/>
          </a:xfrm>
          <a:prstGeom prst="rect">
            <a:avLst/>
          </a:prstGeom>
          <a:noFill/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1BC359B-8278-4DA4-8DBD-40F3A8531106}"/>
              </a:ext>
            </a:extLst>
          </p:cNvPr>
          <p:cNvSpPr/>
          <p:nvPr/>
        </p:nvSpPr>
        <p:spPr>
          <a:xfrm>
            <a:off x="1736436" y="4002231"/>
            <a:ext cx="10455564" cy="7848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endParaRPr lang="hu-HU" sz="1000" b="1" kern="100" dirty="0">
              <a:ea typeface="Aptos"/>
              <a:cs typeface="Aptos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sz="2400" b="1" kern="100" dirty="0">
                <a:ea typeface="Aptos"/>
                <a:cs typeface="Aptos"/>
              </a:rPr>
              <a:t>    </a:t>
            </a:r>
            <a:r>
              <a:rPr lang="hu-HU" sz="2000" b="1" kern="100" dirty="0">
                <a:ea typeface="Aptos"/>
                <a:cs typeface="Aptos"/>
              </a:rPr>
              <a:t>5 éven belül minden második munkakörben megjelenik a MI napi használata</a:t>
            </a:r>
          </a:p>
          <a:p>
            <a:pPr lvl="0">
              <a:buSzPts val="1000"/>
              <a:tabLst>
                <a:tab pos="457200" algn="l"/>
              </a:tabLst>
            </a:pPr>
            <a:endParaRPr lang="hu-HU" sz="1100" b="1" kern="100" dirty="0">
              <a:ea typeface="Aptos"/>
              <a:cs typeface="Apto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C3BDC3A-368B-BD78-872C-BD81CA334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2098" r="73853"/>
          <a:stretch>
            <a:fillRect/>
          </a:stretch>
        </p:blipFill>
        <p:spPr>
          <a:xfrm>
            <a:off x="0" y="0"/>
            <a:ext cx="1736436" cy="68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t="22098" r="73853"/>
          <a:stretch>
            <a:fillRect/>
          </a:stretch>
        </p:blipFill>
        <p:spPr>
          <a:xfrm>
            <a:off x="0" y="0"/>
            <a:ext cx="1736436" cy="687185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C168CB3-839E-5675-5BFE-7871F3521CB0}"/>
              </a:ext>
            </a:extLst>
          </p:cNvPr>
          <p:cNvSpPr/>
          <p:nvPr/>
        </p:nvSpPr>
        <p:spPr>
          <a:xfrm>
            <a:off x="1736436" y="0"/>
            <a:ext cx="10455561" cy="754053"/>
          </a:xfrm>
          <a:prstGeom prst="rect">
            <a:avLst/>
          </a:prstGeom>
          <a:solidFill>
            <a:srgbClr val="8A260F"/>
          </a:solidFill>
        </p:spPr>
        <p:txBody>
          <a:bodyPr wrap="square">
            <a:spAutoFit/>
          </a:bodyPr>
          <a:lstStyle/>
          <a:p>
            <a:endParaRPr lang="hu-HU" sz="900" b="1" i="0" dirty="0">
              <a:solidFill>
                <a:schemeClr val="bg1"/>
              </a:solidFill>
              <a:effectLst/>
            </a:endParaRPr>
          </a:p>
          <a:p>
            <a:r>
              <a:rPr lang="hu-HU" sz="2400" b="1" i="0" dirty="0">
                <a:solidFill>
                  <a:schemeClr val="bg1"/>
                </a:solidFill>
                <a:effectLst/>
              </a:rPr>
              <a:t>	AZ AI BEROBBANT AZ ÉLETÜNKBE</a:t>
            </a:r>
          </a:p>
          <a:p>
            <a:endParaRPr lang="hu-HU" sz="1000" b="1" dirty="0">
              <a:solidFill>
                <a:schemeClr val="bg1"/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6F65B7F-9C1D-8F33-5D6A-0951B8B86406}"/>
              </a:ext>
            </a:extLst>
          </p:cNvPr>
          <p:cNvSpPr/>
          <p:nvPr/>
        </p:nvSpPr>
        <p:spPr>
          <a:xfrm>
            <a:off x="2008958" y="824992"/>
            <a:ext cx="91782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Tx/>
              <a:buChar char="-"/>
            </a:pPr>
            <a:r>
              <a:rPr lang="hu-HU" sz="2400" kern="100" dirty="0">
                <a:ea typeface="Aptos"/>
                <a:cs typeface="Aptos"/>
              </a:rPr>
              <a:t>A mesterséges intelligencia már évek óta jelen van az életünkben. </a:t>
            </a:r>
            <a:br>
              <a:rPr lang="hu-HU" sz="2400" kern="100" dirty="0">
                <a:ea typeface="Aptos"/>
                <a:cs typeface="Aptos"/>
              </a:rPr>
            </a:br>
            <a:r>
              <a:rPr lang="hu-HU" sz="2400" kern="100" dirty="0">
                <a:ea typeface="Aptos"/>
                <a:cs typeface="Aptos"/>
              </a:rPr>
              <a:t>Észrevétlenül dolgozik a navigációban, a Facebook tartalmaink személyre szabott működésében.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hu-HU" sz="2400" kern="100" dirty="0">
                <a:ea typeface="Aptos"/>
                <a:cs typeface="Aptos"/>
              </a:rPr>
              <a:t>Az AI soha nem látott sebességgel fejlődik, nem lehet előre jelezni, hogy 10 év múlva mire lesz képes. 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</a:pPr>
            <a:r>
              <a:rPr lang="hu-HU" sz="2400" kern="100" dirty="0">
                <a:ea typeface="Aptos"/>
                <a:cs typeface="Aptos"/>
              </a:rPr>
              <a:t>Az emberek nagyon nagy részének felszínes, sokszor téves információi vannak a AI működésével és alkalmazási lehetőségivel kapcsolatban.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</a:pPr>
            <a:r>
              <a:rPr lang="hu-HU" sz="2400" kern="100" dirty="0">
                <a:ea typeface="Aptos"/>
                <a:cs typeface="Aptos"/>
              </a:rPr>
              <a:t>A Chat GPT nyelvi modell megjelenésével mindenki számára elérhetővé vált, szinte mindenki kipróbálta, nagyon sokan napi szinten használják.  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</a:pPr>
            <a:r>
              <a:rPr lang="hu-HU" sz="2400" kern="100" dirty="0">
                <a:ea typeface="Aptos"/>
                <a:cs typeface="Aptos"/>
              </a:rPr>
              <a:t>Átalakítja a gazdaságot és a munkaerőpiacot is. Néhány éven belül a munkakörök felében használni kell a munkavégzés során.</a:t>
            </a:r>
          </a:p>
        </p:txBody>
      </p:sp>
    </p:spTree>
    <p:extLst>
      <p:ext uri="{BB962C8B-B14F-4D97-AF65-F5344CB8AC3E}">
        <p14:creationId xmlns:p14="http://schemas.microsoft.com/office/powerpoint/2010/main" val="320924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E0A67-3766-6138-096A-178CADD95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869EF5DD-CBEB-71B1-D35F-F9FFB755AE77}"/>
              </a:ext>
            </a:extLst>
          </p:cNvPr>
          <p:cNvSpPr/>
          <p:nvPr/>
        </p:nvSpPr>
        <p:spPr>
          <a:xfrm>
            <a:off x="2041977" y="1058853"/>
            <a:ext cx="917829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Tx/>
              <a:buChar char="-"/>
            </a:pPr>
            <a:r>
              <a:rPr lang="hu-HU" sz="2000" kern="100" dirty="0">
                <a:ea typeface="Aptos"/>
                <a:cs typeface="Aptos"/>
              </a:rPr>
              <a:t>Ha a munka világában, a szakmákkal kapcsolatos elvárásokban megjelenik, akkor a szakképzésben is kihívás az AI alkalmazása: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kern="100" dirty="0">
                <a:ea typeface="Aptos"/>
                <a:cs typeface="Aptos"/>
              </a:rPr>
              <a:t>A vezetői feladatok hatékonyságának növelésében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kern="100" dirty="0">
                <a:ea typeface="Aptos"/>
                <a:cs typeface="Aptos"/>
              </a:rPr>
              <a:t>Az oktatói munka támogatásában minden területen, a közismereti és szakmai tantárgyak, tartalmak esetén egyaránt.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kern="100" dirty="0">
                <a:ea typeface="Aptos"/>
                <a:cs typeface="Aptos"/>
              </a:rPr>
              <a:t>A diákok eredményesebb tanulásában, állampolgári feladataiban és a magánéletükben egyaránt.</a:t>
            </a:r>
            <a:r>
              <a:rPr lang="hu-HU" sz="2000" b="1" kern="100" dirty="0">
                <a:ea typeface="Aptos"/>
                <a:cs typeface="Aptos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hu-HU" sz="2000" b="1" kern="100" dirty="0">
                <a:ea typeface="Aptos"/>
                <a:cs typeface="Aptos"/>
              </a:rPr>
              <a:t>Az AI hatékony alkalmazásával azonos fontosságú a fiatalokat a biztonságos és etikus használatra megtanítani.</a:t>
            </a:r>
            <a:endParaRPr lang="hu-HU" sz="2000" kern="100" dirty="0">
              <a:ea typeface="Aptos"/>
              <a:cs typeface="Aptos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hu-HU" sz="2000" kern="100" dirty="0">
                <a:ea typeface="Aptos"/>
                <a:cs typeface="Aptos"/>
              </a:rPr>
              <a:t>Számtalan oktatói feladatot tehet könnyebbé: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kern="100" dirty="0"/>
              <a:t>Tananyagfejlesztés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kern="100" dirty="0"/>
              <a:t>Mérés-értékelés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kern="100" dirty="0"/>
              <a:t>Prezentációkészítés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kern="100" dirty="0"/>
              <a:t>Adminisztráció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B34343F-5C2C-A177-30B2-20799A444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2098" r="73853"/>
          <a:stretch>
            <a:fillRect/>
          </a:stretch>
        </p:blipFill>
        <p:spPr>
          <a:xfrm>
            <a:off x="0" y="0"/>
            <a:ext cx="1736436" cy="68718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58E32B8-4F5B-3DFE-B38A-6BC90A399C4A}"/>
              </a:ext>
            </a:extLst>
          </p:cNvPr>
          <p:cNvSpPr/>
          <p:nvPr/>
        </p:nvSpPr>
        <p:spPr>
          <a:xfrm>
            <a:off x="1736436" y="0"/>
            <a:ext cx="10455561" cy="754053"/>
          </a:xfrm>
          <a:prstGeom prst="rect">
            <a:avLst/>
          </a:prstGeom>
          <a:solidFill>
            <a:srgbClr val="8A260F"/>
          </a:solidFill>
        </p:spPr>
        <p:txBody>
          <a:bodyPr wrap="square">
            <a:spAutoFit/>
          </a:bodyPr>
          <a:lstStyle/>
          <a:p>
            <a:endParaRPr lang="hu-HU" sz="900" b="1" i="0" dirty="0">
              <a:solidFill>
                <a:schemeClr val="bg1"/>
              </a:solidFill>
              <a:effectLst/>
            </a:endParaRPr>
          </a:p>
          <a:p>
            <a:r>
              <a:rPr lang="hu-HU" sz="2400" b="1" i="0" dirty="0">
                <a:solidFill>
                  <a:schemeClr val="bg1"/>
                </a:solidFill>
                <a:effectLst/>
              </a:rPr>
              <a:t>	AZ AI BEROBBANT AZ ÉLETÜNKBE</a:t>
            </a:r>
          </a:p>
          <a:p>
            <a:endParaRPr lang="hu-HU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1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559482" y="871437"/>
            <a:ext cx="54035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000" kern="100" dirty="0">
                <a:ea typeface="Aptos"/>
                <a:cs typeface="Aptos"/>
              </a:rPr>
              <a:t>13 szakképzési centrum, egyházi fenntartású intézmények vettek részt.</a:t>
            </a:r>
          </a:p>
          <a:p>
            <a:pPr lvl="0">
              <a:spcAft>
                <a:spcPts val="600"/>
              </a:spcAft>
            </a:pPr>
            <a:r>
              <a:rPr lang="hu-HU" sz="2000" kern="100" dirty="0">
                <a:ea typeface="Aptos"/>
                <a:cs typeface="Aptos"/>
              </a:rPr>
              <a:t>A három célcsoportban a kitöltők száma arányos a szakképzés rendszerében tanulók, oktatók és vezetők számával. </a:t>
            </a:r>
          </a:p>
        </p:txBody>
      </p:sp>
      <p:sp>
        <p:nvSpPr>
          <p:cNvPr id="6" name="Téglalap 5"/>
          <p:cNvSpPr/>
          <p:nvPr/>
        </p:nvSpPr>
        <p:spPr>
          <a:xfrm>
            <a:off x="369419" y="771410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b="1" kern="100" dirty="0">
                <a:ea typeface="Aptos"/>
                <a:cs typeface="Aptos"/>
              </a:rPr>
              <a:t>Válaszadók száma: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kern="100" dirty="0">
                <a:ea typeface="Aptos"/>
                <a:cs typeface="Aptos"/>
              </a:rPr>
              <a:t>	  Vezetők – 266 fő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kern="100" dirty="0">
                <a:ea typeface="Aptos"/>
                <a:cs typeface="Aptos"/>
              </a:rPr>
              <a:t>	Oktatók - 1385 fő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kern="100" dirty="0">
                <a:ea typeface="Aptos"/>
                <a:cs typeface="Aptos"/>
              </a:rPr>
              <a:t>	</a:t>
            </a:r>
            <a:r>
              <a:rPr lang="hu-HU" sz="2400" u="sng" kern="100" dirty="0">
                <a:ea typeface="Aptos"/>
                <a:cs typeface="Aptos"/>
              </a:rPr>
              <a:t>Tanulók – 9168 fő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b="1" kern="100" dirty="0">
                <a:ea typeface="Aptos"/>
                <a:cs typeface="Aptos"/>
              </a:rPr>
              <a:t>           Összesen 10 819 fő</a:t>
            </a:r>
          </a:p>
        </p:txBody>
      </p:sp>
      <p:sp>
        <p:nvSpPr>
          <p:cNvPr id="7" name="Téglalap 6"/>
          <p:cNvSpPr/>
          <p:nvPr/>
        </p:nvSpPr>
        <p:spPr>
          <a:xfrm>
            <a:off x="-7410" y="-2313"/>
            <a:ext cx="10455561" cy="754053"/>
          </a:xfrm>
          <a:prstGeom prst="rect">
            <a:avLst/>
          </a:prstGeom>
          <a:solidFill>
            <a:srgbClr val="D8812F"/>
          </a:solidFill>
        </p:spPr>
        <p:txBody>
          <a:bodyPr wrap="square">
            <a:spAutoFit/>
          </a:bodyPr>
          <a:lstStyle/>
          <a:p>
            <a:endParaRPr lang="hu-HU" sz="900" b="1" i="0" dirty="0">
              <a:solidFill>
                <a:schemeClr val="bg1"/>
              </a:solidFill>
              <a:effectLst/>
            </a:endParaRPr>
          </a:p>
          <a:p>
            <a:r>
              <a:rPr lang="hu-HU" sz="2400" b="1" i="0" dirty="0">
                <a:solidFill>
                  <a:schemeClr val="bg1"/>
                </a:solidFill>
                <a:effectLst/>
              </a:rPr>
              <a:t>	Az AI használattal és attitűddel kapcsolatos kutatás</a:t>
            </a:r>
          </a:p>
          <a:p>
            <a:endParaRPr lang="hu-HU" sz="1000" b="1" dirty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7685" y="2988810"/>
            <a:ext cx="910891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000" b="1" kern="100" dirty="0">
                <a:ea typeface="Aptos"/>
                <a:cs typeface="Aptos"/>
              </a:rPr>
              <a:t>A kutatás során a válaszadó diákok ágazatok szerinti aránya megfelel a szakképzésben tanulók ágazati megoszlásának.</a:t>
            </a:r>
          </a:p>
          <a:p>
            <a:pPr lvl="0">
              <a:spcAft>
                <a:spcPts val="600"/>
              </a:spcAft>
            </a:pPr>
            <a:r>
              <a:rPr lang="hu-HU" sz="2000" b="1" kern="100" dirty="0">
                <a:ea typeface="Aptos"/>
                <a:cs typeface="Aptos"/>
              </a:rPr>
              <a:t>Ennek megfelelően a legtöbb választ a  turizmus–vendéglátás valamint az informatika és távközlés ágazatban tanulók adták.  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/>
          <a:srcRect t="17043"/>
          <a:stretch/>
        </p:blipFill>
        <p:spPr>
          <a:xfrm>
            <a:off x="1866599" y="4389193"/>
            <a:ext cx="5891085" cy="21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8945" y="228832"/>
            <a:ext cx="8432073" cy="3909059"/>
          </a:xfrm>
          <a:custGeom>
            <a:avLst/>
            <a:gdLst/>
            <a:ahLst/>
            <a:cxnLst/>
            <a:rect l="l" t="t" r="r" b="b"/>
            <a:pathLst>
              <a:path w="17830678" h="7823210">
                <a:moveTo>
                  <a:pt x="0" y="0"/>
                </a:moveTo>
                <a:lnTo>
                  <a:pt x="17830678" y="0"/>
                </a:lnTo>
                <a:lnTo>
                  <a:pt x="17830678" y="7823211"/>
                </a:lnTo>
                <a:lnTo>
                  <a:pt x="0" y="7823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32424" y="4016196"/>
            <a:ext cx="999071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2400" b="1" kern="100" dirty="0">
                <a:ea typeface="Aptos"/>
                <a:cs typeface="Aptos"/>
              </a:rPr>
              <a:t>Az MI ma már széles körben használt technológia az oktatási intézményekben, nem csupán egy szűk réteg privilégiuma.</a:t>
            </a:r>
            <a:r>
              <a:rPr lang="hu-HU" sz="2400" kern="100" dirty="0">
                <a:ea typeface="Aptos"/>
                <a:cs typeface="Aptos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hu-HU" sz="2400" b="1" kern="100" dirty="0">
                <a:ea typeface="Aptos"/>
                <a:cs typeface="Aptos"/>
              </a:rPr>
              <a:t>A tanulók körében a magasabb a használók aránya, ami a fiatalabb generáció technológiai nyitottságára utal.</a:t>
            </a:r>
          </a:p>
        </p:txBody>
      </p:sp>
      <p:sp>
        <p:nvSpPr>
          <p:cNvPr id="5" name="Téglalap 4"/>
          <p:cNvSpPr/>
          <p:nvPr/>
        </p:nvSpPr>
        <p:spPr>
          <a:xfrm>
            <a:off x="-2" y="5688449"/>
            <a:ext cx="10455564" cy="116955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endParaRPr lang="hu-HU" sz="1000" b="1" kern="100" dirty="0">
              <a:ea typeface="Aptos"/>
              <a:cs typeface="Aptos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hu-HU" sz="2400" b="1" kern="100" dirty="0">
                <a:ea typeface="Aptos"/>
                <a:cs typeface="Aptos"/>
              </a:rPr>
              <a:t>Nem az MI használók számának növelése a feladat, elsősorban a szélesebb körű, hatékony és biztonságos alkalmazás erősítése a cél.</a:t>
            </a:r>
          </a:p>
          <a:p>
            <a:pPr lvl="0">
              <a:buSzPts val="1000"/>
              <a:tabLst>
                <a:tab pos="457200" algn="l"/>
              </a:tabLst>
            </a:pPr>
            <a:endParaRPr lang="hu-HU" sz="1100" b="1" kern="100" dirty="0">
              <a:ea typeface="Aptos"/>
              <a:cs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83021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2631" y="-13854"/>
            <a:ext cx="7710517" cy="3837105"/>
          </a:xfrm>
          <a:custGeom>
            <a:avLst/>
            <a:gdLst/>
            <a:ahLst/>
            <a:cxnLst/>
            <a:rect l="l" t="t" r="r" b="b"/>
            <a:pathLst>
              <a:path w="17924638" h="9880957">
                <a:moveTo>
                  <a:pt x="0" y="0"/>
                </a:moveTo>
                <a:lnTo>
                  <a:pt x="17924638" y="0"/>
                </a:lnTo>
                <a:lnTo>
                  <a:pt x="17924638" y="9880957"/>
                </a:lnTo>
                <a:lnTo>
                  <a:pt x="0" y="98809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0218" y="4002080"/>
            <a:ext cx="10095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ea typeface="Aptos"/>
              </a:rPr>
              <a:t>A tanulók körében többen vannak, akik magabiztosabban és mélyebben használják az MI-t, ami generációs különbséget jelez.</a:t>
            </a:r>
            <a:endParaRPr lang="hu-HU" sz="2000" b="1" dirty="0"/>
          </a:p>
        </p:txBody>
      </p:sp>
      <p:sp>
        <p:nvSpPr>
          <p:cNvPr id="6" name="Téglalap 5"/>
          <p:cNvSpPr/>
          <p:nvPr/>
        </p:nvSpPr>
        <p:spPr>
          <a:xfrm>
            <a:off x="0" y="4771476"/>
            <a:ext cx="10455563" cy="44627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2000" b="1" kern="100" dirty="0" smtClean="0">
                <a:ea typeface="Aptos"/>
                <a:cs typeface="Aptos"/>
              </a:rPr>
              <a:t>    Célzottan </a:t>
            </a:r>
            <a:r>
              <a:rPr lang="hu-HU" sz="2000" b="1" kern="100" dirty="0">
                <a:ea typeface="Aptos"/>
                <a:cs typeface="Aptos"/>
              </a:rPr>
              <a:t>kell fejleszteni az oktatók és vezetők digitális kompetenciáit</a:t>
            </a:r>
          </a:p>
        </p:txBody>
      </p:sp>
      <p:sp>
        <p:nvSpPr>
          <p:cNvPr id="7" name="Téglalap 6"/>
          <p:cNvSpPr/>
          <p:nvPr/>
        </p:nvSpPr>
        <p:spPr>
          <a:xfrm>
            <a:off x="258618" y="5321536"/>
            <a:ext cx="10150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A legelterjedtebb alkalmazási területek az információkeresés, a chatbotok használata, a fordítás és szövegelemzés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6066000"/>
            <a:ext cx="10455563" cy="7920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hu-HU" sz="2400" b="1" dirty="0"/>
              <a:t>Az összetettebb, </a:t>
            </a:r>
            <a:r>
              <a:rPr lang="hu-HU" sz="2400" b="1" dirty="0" err="1"/>
              <a:t>specializáltabb</a:t>
            </a:r>
            <a:r>
              <a:rPr lang="hu-HU" sz="2400" b="1" dirty="0"/>
              <a:t> MI-megoldások (pl. adatelemző) alkalmazására kell fókuszálni a szakmai oktatásban.</a:t>
            </a:r>
          </a:p>
          <a:p>
            <a:pPr>
              <a:lnSpc>
                <a:spcPct val="115000"/>
              </a:lnSpc>
            </a:pPr>
            <a:endParaRPr lang="hu-HU" sz="400" kern="100" dirty="0">
              <a:latin typeface="Garamond" panose="02020404030301010803" pitchFamily="18" charset="0"/>
              <a:ea typeface="Aptos"/>
              <a:cs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77419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1" r="74798"/>
          <a:stretch/>
        </p:blipFill>
        <p:spPr>
          <a:xfrm>
            <a:off x="10455564" y="-13854"/>
            <a:ext cx="1736436" cy="68718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t="12098" b="6489"/>
          <a:stretch/>
        </p:blipFill>
        <p:spPr>
          <a:xfrm>
            <a:off x="1166948" y="811483"/>
            <a:ext cx="7794964" cy="385346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9419" y="242562"/>
            <a:ext cx="9652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0" dirty="0">
                <a:solidFill>
                  <a:srgbClr val="202124"/>
                </a:solidFill>
                <a:effectLst/>
              </a:rPr>
              <a:t>A napi munkájának része lesz a mesterséges intelligencia használata a jövőben?</a:t>
            </a:r>
            <a:endParaRPr lang="hu-HU" sz="2000" b="1" dirty="0"/>
          </a:p>
        </p:txBody>
      </p:sp>
      <p:sp>
        <p:nvSpPr>
          <p:cNvPr id="6" name="Téglalap 5"/>
          <p:cNvSpPr/>
          <p:nvPr/>
        </p:nvSpPr>
        <p:spPr>
          <a:xfrm>
            <a:off x="-4618" y="4801665"/>
            <a:ext cx="10243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ea typeface="Aptos"/>
              </a:rPr>
              <a:t>Az oktatók és vezetők </a:t>
            </a:r>
            <a:r>
              <a:rPr lang="hu-HU" sz="2000" b="1" dirty="0">
                <a:ea typeface="Aptos"/>
              </a:rPr>
              <a:t>túlnyomó többsége biztos abban</a:t>
            </a:r>
            <a:r>
              <a:rPr lang="hu-HU" sz="2000" dirty="0">
                <a:ea typeface="Aptos"/>
              </a:rPr>
              <a:t>, hogy a jövőben a mesterséges intelligencia a mindennapi munka része lesz. A diákok esetében magas a bizonytalanok aránya.</a:t>
            </a:r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1" y="5817328"/>
            <a:ext cx="10455563" cy="7886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u-HU" sz="2000" dirty="0"/>
              <a:t>A dolgozók nyitottak az MI integrációjára, ha megfelelő tudást és támogatást kapnak. Fontos kihívás a diákok szemléletformálása a munkaerőpiac változásáról.</a:t>
            </a:r>
            <a:endParaRPr lang="hu-HU" sz="2000" b="1" kern="100" dirty="0">
              <a:ea typeface="Aptos"/>
              <a:cs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561291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12122</TotalTime>
  <Words>1266</Words>
  <Application>Microsoft Office PowerPoint</Application>
  <PresentationFormat>Szélesvásznú</PresentationFormat>
  <Paragraphs>210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8" baseType="lpstr">
      <vt:lpstr>Aptos</vt:lpstr>
      <vt:lpstr>Arial</vt:lpstr>
      <vt:lpstr>Calibri</vt:lpstr>
      <vt:lpstr>Courier New</vt:lpstr>
      <vt:lpstr>Garamond</vt:lpstr>
      <vt:lpstr>Segoe UI Semibold</vt:lpstr>
      <vt:lpstr>Times New Roman</vt:lpstr>
      <vt:lpstr>Tw Cen MT</vt:lpstr>
      <vt:lpstr>Tw Cen MT Condensed</vt:lpstr>
      <vt:lpstr>Wingdings 3</vt:lpstr>
      <vt:lpstr>Integrál</vt:lpstr>
      <vt:lpstr>Lehetőségek, megoldások a szakképzésben a mesterséges intelligencia alkalmazására</vt:lpstr>
      <vt:lpstr>TÉMÁK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MESTERSÉGES INTELLIGENCIA lehetőségeinek beépítése a szakképzésbe</dc:title>
  <dc:creator>Kancellár</dc:creator>
  <cp:lastModifiedBy>HuPi</cp:lastModifiedBy>
  <cp:revision>51</cp:revision>
  <dcterms:created xsi:type="dcterms:W3CDTF">2025-05-19T19:35:05Z</dcterms:created>
  <dcterms:modified xsi:type="dcterms:W3CDTF">2025-10-15T18:38:11Z</dcterms:modified>
</cp:coreProperties>
</file>